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6.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7.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8.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9.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10.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6" r:id="rId2"/>
    <p:sldMasterId id="2147483690" r:id="rId3"/>
    <p:sldMasterId id="2147483713" r:id="rId4"/>
    <p:sldMasterId id="2147483735" r:id="rId5"/>
    <p:sldMasterId id="2147483743" r:id="rId6"/>
    <p:sldMasterId id="2147483758" r:id="rId7"/>
    <p:sldMasterId id="2147483764" r:id="rId8"/>
    <p:sldMasterId id="2147483770" r:id="rId9"/>
    <p:sldMasterId id="2147483782" r:id="rId10"/>
    <p:sldMasterId id="2147483806" r:id="rId11"/>
  </p:sldMasterIdLst>
  <p:notesMasterIdLst>
    <p:notesMasterId r:id="rId37"/>
  </p:notesMasterIdLst>
  <p:handoutMasterIdLst>
    <p:handoutMasterId r:id="rId38"/>
  </p:handoutMasterIdLst>
  <p:sldIdLst>
    <p:sldId id="668" r:id="rId12"/>
    <p:sldId id="664" r:id="rId13"/>
    <p:sldId id="659" r:id="rId14"/>
    <p:sldId id="638" r:id="rId15"/>
    <p:sldId id="637" r:id="rId16"/>
    <p:sldId id="647" r:id="rId17"/>
    <p:sldId id="628" r:id="rId18"/>
    <p:sldId id="660" r:id="rId19"/>
    <p:sldId id="665" r:id="rId20"/>
    <p:sldId id="643" r:id="rId21"/>
    <p:sldId id="666" r:id="rId22"/>
    <p:sldId id="649" r:id="rId23"/>
    <p:sldId id="657" r:id="rId24"/>
    <p:sldId id="627" r:id="rId25"/>
    <p:sldId id="625" r:id="rId26"/>
    <p:sldId id="658" r:id="rId27"/>
    <p:sldId id="653" r:id="rId28"/>
    <p:sldId id="652" r:id="rId29"/>
    <p:sldId id="623" r:id="rId30"/>
    <p:sldId id="624" r:id="rId31"/>
    <p:sldId id="626" r:id="rId32"/>
    <p:sldId id="616" r:id="rId33"/>
    <p:sldId id="650" r:id="rId34"/>
    <p:sldId id="667" r:id="rId35"/>
    <p:sldId id="669" r:id="rId36"/>
  </p:sldIdLst>
  <p:sldSz cx="9144000" cy="6858000" type="screen4x3"/>
  <p:notesSz cx="6669088" cy="9872663"/>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1618"/>
    <a:srgbClr val="BF01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24667" autoAdjust="0"/>
  </p:normalViewPr>
  <p:slideViewPr>
    <p:cSldViewPr>
      <p:cViewPr varScale="1">
        <p:scale>
          <a:sx n="18" d="100"/>
          <a:sy n="18" d="100"/>
        </p:scale>
        <p:origin x="3250" y="38"/>
      </p:cViewPr>
      <p:guideLst>
        <p:guide orient="horz" pos="2160"/>
        <p:guide pos="2880"/>
      </p:guideLst>
    </p:cSldViewPr>
  </p:slideViewPr>
  <p:notesTextViewPr>
    <p:cViewPr>
      <p:scale>
        <a:sx n="100" d="100"/>
        <a:sy n="100" d="100"/>
      </p:scale>
      <p:origin x="0" y="0"/>
    </p:cViewPr>
  </p:notesTextViewPr>
  <p:sorterViewPr>
    <p:cViewPr>
      <p:scale>
        <a:sx n="57" d="100"/>
        <a:sy n="57" d="100"/>
      </p:scale>
      <p:origin x="0" y="-75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953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250" y="0"/>
            <a:ext cx="2889250" cy="495300"/>
          </a:xfrm>
          <a:prstGeom prst="rect">
            <a:avLst/>
          </a:prstGeom>
        </p:spPr>
        <p:txBody>
          <a:bodyPr vert="horz" lIns="91440" tIns="45720" rIns="91440" bIns="45720" rtlCol="0"/>
          <a:lstStyle>
            <a:lvl1pPr algn="r">
              <a:defRPr sz="1200"/>
            </a:lvl1pPr>
          </a:lstStyle>
          <a:p>
            <a:fld id="{EF193E2C-5BD7-4561-80E7-8D6150CA8F85}" type="datetimeFigureOut">
              <a:rPr lang="en-GB" smtClean="0"/>
              <a:t>17/01/2018</a:t>
            </a:fld>
            <a:endParaRPr lang="en-GB"/>
          </a:p>
        </p:txBody>
      </p:sp>
      <p:sp>
        <p:nvSpPr>
          <p:cNvPr id="4" name="Footer Placeholder 3"/>
          <p:cNvSpPr>
            <a:spLocks noGrp="1"/>
          </p:cNvSpPr>
          <p:nvPr>
            <p:ph type="ftr" sz="quarter" idx="2"/>
          </p:nvPr>
        </p:nvSpPr>
        <p:spPr>
          <a:xfrm>
            <a:off x="0" y="9377363"/>
            <a:ext cx="2889250" cy="4953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250" y="9377363"/>
            <a:ext cx="2889250" cy="495300"/>
          </a:xfrm>
          <a:prstGeom prst="rect">
            <a:avLst/>
          </a:prstGeom>
        </p:spPr>
        <p:txBody>
          <a:bodyPr vert="horz" lIns="91440" tIns="45720" rIns="91440" bIns="45720" rtlCol="0" anchor="b"/>
          <a:lstStyle>
            <a:lvl1pPr algn="r">
              <a:defRPr sz="1200"/>
            </a:lvl1pPr>
          </a:lstStyle>
          <a:p>
            <a:fld id="{B76B25B0-C9D9-4984-8108-1C916B1C3DEC}" type="slidenum">
              <a:rPr lang="en-GB" smtClean="0"/>
              <a:t>‹#›</a:t>
            </a:fld>
            <a:endParaRPr lang="en-GB"/>
          </a:p>
        </p:txBody>
      </p:sp>
    </p:spTree>
    <p:extLst>
      <p:ext uri="{BB962C8B-B14F-4D97-AF65-F5344CB8AC3E}">
        <p14:creationId xmlns:p14="http://schemas.microsoft.com/office/powerpoint/2010/main" val="6752057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889938" cy="493633"/>
          </a:xfrm>
          <a:prstGeom prst="rect">
            <a:avLst/>
          </a:prstGeom>
        </p:spPr>
        <p:txBody>
          <a:bodyPr vert="horz" lIns="91440" tIns="45720" rIns="91440" bIns="45720" rtlCol="0"/>
          <a:lstStyle>
            <a:lvl1pPr algn="l">
              <a:defRPr sz="1200"/>
            </a:lvl1pPr>
          </a:lstStyle>
          <a:p>
            <a:endParaRPr lang="de-AT"/>
          </a:p>
        </p:txBody>
      </p:sp>
      <p:sp>
        <p:nvSpPr>
          <p:cNvPr id="3" name="Date Placeholder 2"/>
          <p:cNvSpPr>
            <a:spLocks noGrp="1"/>
          </p:cNvSpPr>
          <p:nvPr>
            <p:ph type="dt" idx="1"/>
          </p:nvPr>
        </p:nvSpPr>
        <p:spPr>
          <a:xfrm>
            <a:off x="3777607" y="1"/>
            <a:ext cx="2889938" cy="493633"/>
          </a:xfrm>
          <a:prstGeom prst="rect">
            <a:avLst/>
          </a:prstGeom>
        </p:spPr>
        <p:txBody>
          <a:bodyPr vert="horz" lIns="91440" tIns="45720" rIns="91440" bIns="45720" rtlCol="0"/>
          <a:lstStyle>
            <a:lvl1pPr algn="r">
              <a:defRPr sz="1200"/>
            </a:lvl1pPr>
          </a:lstStyle>
          <a:p>
            <a:fld id="{F6076B8C-F011-4CED-99C8-6CB0FC7D3800}" type="datetimeFigureOut">
              <a:rPr lang="de-AT" smtClean="0"/>
              <a:pPr/>
              <a:t>17.01.2018</a:t>
            </a:fld>
            <a:endParaRPr lang="de-AT"/>
          </a:p>
        </p:txBody>
      </p:sp>
      <p:sp>
        <p:nvSpPr>
          <p:cNvPr id="4" name="Slide Image Placeholder 3"/>
          <p:cNvSpPr>
            <a:spLocks noGrp="1" noRot="1" noChangeAspect="1"/>
          </p:cNvSpPr>
          <p:nvPr>
            <p:ph type="sldImg" idx="2"/>
          </p:nvPr>
        </p:nvSpPr>
        <p:spPr>
          <a:xfrm>
            <a:off x="866775" y="739775"/>
            <a:ext cx="4935538" cy="3703638"/>
          </a:xfrm>
          <a:prstGeom prst="rect">
            <a:avLst/>
          </a:prstGeom>
          <a:noFill/>
          <a:ln w="12700">
            <a:solidFill>
              <a:prstClr val="black"/>
            </a:solidFill>
          </a:ln>
        </p:spPr>
        <p:txBody>
          <a:bodyPr vert="horz" lIns="91440" tIns="45720" rIns="91440" bIns="45720" rtlCol="0" anchor="ctr"/>
          <a:lstStyle/>
          <a:p>
            <a:endParaRPr lang="de-AT"/>
          </a:p>
        </p:txBody>
      </p:sp>
      <p:sp>
        <p:nvSpPr>
          <p:cNvPr id="5" name="Notes Placeholder 4"/>
          <p:cNvSpPr>
            <a:spLocks noGrp="1"/>
          </p:cNvSpPr>
          <p:nvPr>
            <p:ph type="body" sz="quarter" idx="3"/>
          </p:nvPr>
        </p:nvSpPr>
        <p:spPr>
          <a:xfrm>
            <a:off x="666909" y="4689515"/>
            <a:ext cx="5335270" cy="444269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6" name="Footer Placeholder 5"/>
          <p:cNvSpPr>
            <a:spLocks noGrp="1"/>
          </p:cNvSpPr>
          <p:nvPr>
            <p:ph type="ftr" sz="quarter" idx="4"/>
          </p:nvPr>
        </p:nvSpPr>
        <p:spPr>
          <a:xfrm>
            <a:off x="0" y="9377317"/>
            <a:ext cx="2889938" cy="493633"/>
          </a:xfrm>
          <a:prstGeom prst="rect">
            <a:avLst/>
          </a:prstGeom>
        </p:spPr>
        <p:txBody>
          <a:bodyPr vert="horz" lIns="91440" tIns="45720" rIns="91440" bIns="45720" rtlCol="0" anchor="b"/>
          <a:lstStyle>
            <a:lvl1pPr algn="l">
              <a:defRPr sz="1200"/>
            </a:lvl1pPr>
          </a:lstStyle>
          <a:p>
            <a:endParaRPr lang="de-AT"/>
          </a:p>
        </p:txBody>
      </p:sp>
      <p:sp>
        <p:nvSpPr>
          <p:cNvPr id="7" name="Slide Number Placeholder 6"/>
          <p:cNvSpPr>
            <a:spLocks noGrp="1"/>
          </p:cNvSpPr>
          <p:nvPr>
            <p:ph type="sldNum" sz="quarter" idx="5"/>
          </p:nvPr>
        </p:nvSpPr>
        <p:spPr>
          <a:xfrm>
            <a:off x="3777607" y="9377317"/>
            <a:ext cx="2889938" cy="493633"/>
          </a:xfrm>
          <a:prstGeom prst="rect">
            <a:avLst/>
          </a:prstGeom>
        </p:spPr>
        <p:txBody>
          <a:bodyPr vert="horz" lIns="91440" tIns="45720" rIns="91440" bIns="45720" rtlCol="0" anchor="b"/>
          <a:lstStyle>
            <a:lvl1pPr algn="r">
              <a:defRPr sz="1200"/>
            </a:lvl1pPr>
          </a:lstStyle>
          <a:p>
            <a:fld id="{4AD43F55-105D-40B0-8323-259B875DF15E}" type="slidenum">
              <a:rPr lang="de-AT" smtClean="0"/>
              <a:pPr/>
              <a:t>‹#›</a:t>
            </a:fld>
            <a:endParaRPr lang="de-AT"/>
          </a:p>
        </p:txBody>
      </p:sp>
    </p:spTree>
    <p:extLst>
      <p:ext uri="{BB962C8B-B14F-4D97-AF65-F5344CB8AC3E}">
        <p14:creationId xmlns:p14="http://schemas.microsoft.com/office/powerpoint/2010/main" val="4093492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D43F55-105D-40B0-8323-259B875DF15E}" type="slidenum">
              <a:rPr lang="de-AT" smtClean="0"/>
              <a:pPr/>
              <a:t>1</a:t>
            </a:fld>
            <a:endParaRPr lang="de-AT"/>
          </a:p>
        </p:txBody>
      </p:sp>
    </p:spTree>
    <p:extLst>
      <p:ext uri="{BB962C8B-B14F-4D97-AF65-F5344CB8AC3E}">
        <p14:creationId xmlns:p14="http://schemas.microsoft.com/office/powerpoint/2010/main" val="4291981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4AD43F55-105D-40B0-8323-259B875DF15E}" type="slidenum">
              <a:rPr lang="de-AT" smtClean="0"/>
              <a:pPr/>
              <a:t>10</a:t>
            </a:fld>
            <a:endParaRPr lang="de-AT"/>
          </a:p>
        </p:txBody>
      </p:sp>
    </p:spTree>
    <p:extLst>
      <p:ext uri="{BB962C8B-B14F-4D97-AF65-F5344CB8AC3E}">
        <p14:creationId xmlns:p14="http://schemas.microsoft.com/office/powerpoint/2010/main" val="2412360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4AD43F55-105D-40B0-8323-259B875DF15E}" type="slidenum">
              <a:rPr lang="de-AT" smtClean="0"/>
              <a:pPr/>
              <a:t>11</a:t>
            </a:fld>
            <a:endParaRPr lang="de-AT"/>
          </a:p>
        </p:txBody>
      </p:sp>
    </p:spTree>
    <p:extLst>
      <p:ext uri="{BB962C8B-B14F-4D97-AF65-F5344CB8AC3E}">
        <p14:creationId xmlns:p14="http://schemas.microsoft.com/office/powerpoint/2010/main" val="3682867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sz="1400" dirty="0"/>
          </a:p>
        </p:txBody>
      </p:sp>
      <p:sp>
        <p:nvSpPr>
          <p:cNvPr id="4" name="Slide Number Placeholder 3"/>
          <p:cNvSpPr>
            <a:spLocks noGrp="1"/>
          </p:cNvSpPr>
          <p:nvPr>
            <p:ph type="sldNum" sz="quarter" idx="10"/>
          </p:nvPr>
        </p:nvSpPr>
        <p:spPr/>
        <p:txBody>
          <a:bodyPr/>
          <a:lstStyle/>
          <a:p>
            <a:fld id="{4AD43F55-105D-40B0-8323-259B875DF15E}" type="slidenum">
              <a:rPr lang="de-AT" smtClean="0">
                <a:solidFill>
                  <a:prstClr val="black"/>
                </a:solidFill>
              </a:rPr>
              <a:pPr/>
              <a:t>12</a:t>
            </a:fld>
            <a:endParaRPr lang="de-AT">
              <a:solidFill>
                <a:prstClr val="black"/>
              </a:solidFill>
            </a:endParaRPr>
          </a:p>
        </p:txBody>
      </p:sp>
    </p:spTree>
    <p:extLst>
      <p:ext uri="{BB962C8B-B14F-4D97-AF65-F5344CB8AC3E}">
        <p14:creationId xmlns:p14="http://schemas.microsoft.com/office/powerpoint/2010/main" val="419084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4AD43F55-105D-40B0-8323-259B875DF15E}" type="slidenum">
              <a:rPr lang="de-AT" smtClean="0">
                <a:solidFill>
                  <a:prstClr val="black"/>
                </a:solidFill>
              </a:rPr>
              <a:pPr/>
              <a:t>13</a:t>
            </a:fld>
            <a:endParaRPr lang="de-AT">
              <a:solidFill>
                <a:prstClr val="black"/>
              </a:solidFill>
            </a:endParaRPr>
          </a:p>
        </p:txBody>
      </p:sp>
    </p:spTree>
    <p:extLst>
      <p:ext uri="{BB962C8B-B14F-4D97-AF65-F5344CB8AC3E}">
        <p14:creationId xmlns:p14="http://schemas.microsoft.com/office/powerpoint/2010/main" val="2915816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D43F55-105D-40B0-8323-259B875DF15E}" type="slidenum">
              <a:rPr lang="de-AT" smtClean="0">
                <a:solidFill>
                  <a:prstClr val="black"/>
                </a:solidFill>
              </a:rPr>
              <a:pPr/>
              <a:t>14</a:t>
            </a:fld>
            <a:endParaRPr lang="de-AT">
              <a:solidFill>
                <a:prstClr val="black"/>
              </a:solidFill>
            </a:endParaRPr>
          </a:p>
        </p:txBody>
      </p:sp>
    </p:spTree>
    <p:extLst>
      <p:ext uri="{BB962C8B-B14F-4D97-AF65-F5344CB8AC3E}">
        <p14:creationId xmlns:p14="http://schemas.microsoft.com/office/powerpoint/2010/main" val="3592919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baseline="0" dirty="0" smtClean="0"/>
          </a:p>
          <a:p>
            <a:endParaRPr lang="en-GB" sz="1400" baseline="0" dirty="0" smtClean="0"/>
          </a:p>
          <a:p>
            <a:endParaRPr lang="en-GB" sz="1400" baseline="0" dirty="0" smtClean="0"/>
          </a:p>
          <a:p>
            <a:endParaRPr lang="es-ES" sz="1400" baseline="0" dirty="0" smtClean="0"/>
          </a:p>
        </p:txBody>
      </p:sp>
      <p:sp>
        <p:nvSpPr>
          <p:cNvPr id="4" name="Slide Number Placeholder 3"/>
          <p:cNvSpPr>
            <a:spLocks noGrp="1"/>
          </p:cNvSpPr>
          <p:nvPr>
            <p:ph type="sldNum" sz="quarter" idx="10"/>
          </p:nvPr>
        </p:nvSpPr>
        <p:spPr/>
        <p:txBody>
          <a:bodyPr/>
          <a:lstStyle/>
          <a:p>
            <a:fld id="{4AD43F55-105D-40B0-8323-259B875DF15E}" type="slidenum">
              <a:rPr lang="de-AT" smtClean="0"/>
              <a:pPr/>
              <a:t>15</a:t>
            </a:fld>
            <a:endParaRPr lang="de-AT"/>
          </a:p>
        </p:txBody>
      </p:sp>
    </p:spTree>
    <p:extLst>
      <p:ext uri="{BB962C8B-B14F-4D97-AF65-F5344CB8AC3E}">
        <p14:creationId xmlns:p14="http://schemas.microsoft.com/office/powerpoint/2010/main" val="32359407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aseline="0" dirty="0" smtClean="0"/>
          </a:p>
          <a:p>
            <a:endParaRPr lang="es-ES" dirty="0"/>
          </a:p>
        </p:txBody>
      </p:sp>
      <p:sp>
        <p:nvSpPr>
          <p:cNvPr id="4" name="Slide Number Placeholder 3"/>
          <p:cNvSpPr>
            <a:spLocks noGrp="1"/>
          </p:cNvSpPr>
          <p:nvPr>
            <p:ph type="sldNum" sz="quarter" idx="10"/>
          </p:nvPr>
        </p:nvSpPr>
        <p:spPr/>
        <p:txBody>
          <a:bodyPr/>
          <a:lstStyle/>
          <a:p>
            <a:fld id="{4AD43F55-105D-40B0-8323-259B875DF15E}" type="slidenum">
              <a:rPr lang="de-AT" smtClean="0">
                <a:solidFill>
                  <a:prstClr val="black"/>
                </a:solidFill>
              </a:rPr>
              <a:pPr/>
              <a:t>16</a:t>
            </a:fld>
            <a:endParaRPr lang="de-AT">
              <a:solidFill>
                <a:prstClr val="black"/>
              </a:solidFill>
            </a:endParaRPr>
          </a:p>
        </p:txBody>
      </p:sp>
    </p:spTree>
    <p:extLst>
      <p:ext uri="{BB962C8B-B14F-4D97-AF65-F5344CB8AC3E}">
        <p14:creationId xmlns:p14="http://schemas.microsoft.com/office/powerpoint/2010/main" val="261875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400" dirty="0" err="1" smtClean="0"/>
              <a:t>Maybe</a:t>
            </a:r>
            <a:r>
              <a:rPr lang="es-ES" sz="1400" dirty="0" smtClean="0"/>
              <a:t> more </a:t>
            </a:r>
            <a:r>
              <a:rPr lang="es-ES" sz="1400" dirty="0" err="1" smtClean="0"/>
              <a:t>about</a:t>
            </a:r>
            <a:r>
              <a:rPr lang="es-ES" sz="1400" dirty="0" smtClean="0"/>
              <a:t> </a:t>
            </a:r>
            <a:r>
              <a:rPr lang="es-ES" sz="1400" dirty="0" err="1" smtClean="0"/>
              <a:t>independent</a:t>
            </a:r>
            <a:r>
              <a:rPr lang="es-ES" sz="1400" baseline="0" dirty="0" smtClean="0"/>
              <a:t> </a:t>
            </a:r>
            <a:r>
              <a:rPr lang="es-ES" sz="1400" baseline="0" dirty="0" err="1" smtClean="0"/>
              <a:t>learning</a:t>
            </a:r>
            <a:r>
              <a:rPr lang="es-ES" sz="1400" baseline="0" dirty="0" smtClean="0"/>
              <a:t> </a:t>
            </a:r>
            <a:r>
              <a:rPr lang="es-ES" sz="1400" baseline="0" dirty="0" err="1" smtClean="0"/>
              <a:t>whereas</a:t>
            </a:r>
            <a:r>
              <a:rPr lang="es-ES" sz="1400" baseline="0" dirty="0" smtClean="0"/>
              <a:t> e-</a:t>
            </a:r>
            <a:r>
              <a:rPr lang="es-ES" sz="1400" baseline="0" dirty="0" err="1" smtClean="0"/>
              <a:t>lang</a:t>
            </a:r>
            <a:r>
              <a:rPr lang="es-ES" sz="1400" baseline="0" dirty="0" smtClean="0"/>
              <a:t> more </a:t>
            </a:r>
            <a:r>
              <a:rPr lang="es-ES" sz="1400" baseline="0" dirty="0" err="1" smtClean="0"/>
              <a:t>about</a:t>
            </a:r>
            <a:r>
              <a:rPr lang="es-ES" sz="1400" baseline="0" dirty="0" smtClean="0"/>
              <a:t> </a:t>
            </a:r>
            <a:r>
              <a:rPr lang="es-ES" sz="1400" baseline="0" dirty="0" err="1" smtClean="0"/>
              <a:t>autonomous</a:t>
            </a:r>
            <a:r>
              <a:rPr lang="es-ES" sz="1400" baseline="0" dirty="0" smtClean="0"/>
              <a:t> </a:t>
            </a:r>
            <a:r>
              <a:rPr lang="es-ES" sz="1400" baseline="0" dirty="0" err="1" smtClean="0"/>
              <a:t>learning</a:t>
            </a:r>
            <a:r>
              <a:rPr lang="es-ES" sz="1400" baseline="0" dirty="0" smtClean="0"/>
              <a:t>. </a:t>
            </a:r>
            <a:endParaRPr lang="es-ES" sz="1400" baseline="0" dirty="0" smtClean="0"/>
          </a:p>
          <a:p>
            <a:endParaRPr lang="es-ES" sz="1400" baseline="0" dirty="0" smtClean="0"/>
          </a:p>
          <a:p>
            <a:r>
              <a:rPr lang="es-ES" sz="1400" baseline="0" dirty="0" smtClean="0"/>
              <a:t>LINK; </a:t>
            </a:r>
            <a:r>
              <a:rPr lang="es-ES" sz="1400" baseline="0" dirty="0" err="1" smtClean="0"/>
              <a:t>what</a:t>
            </a:r>
            <a:r>
              <a:rPr lang="es-ES" sz="1400" baseline="0" dirty="0" smtClean="0"/>
              <a:t> </a:t>
            </a:r>
            <a:r>
              <a:rPr lang="es-ES" sz="1400" baseline="0" dirty="0" err="1" smtClean="0"/>
              <a:t>about</a:t>
            </a:r>
            <a:r>
              <a:rPr lang="es-ES" sz="1400" baseline="0" dirty="0" smtClean="0"/>
              <a:t> </a:t>
            </a:r>
            <a:r>
              <a:rPr lang="es-ES" sz="1400" baseline="0" dirty="0" err="1" smtClean="0"/>
              <a:t>the</a:t>
            </a:r>
            <a:r>
              <a:rPr lang="es-ES" sz="1400" baseline="0" dirty="0" smtClean="0"/>
              <a:t> CEFR?  </a:t>
            </a:r>
            <a:r>
              <a:rPr lang="es-ES" sz="1400" baseline="0" dirty="0" err="1" smtClean="0"/>
              <a:t>What</a:t>
            </a:r>
            <a:r>
              <a:rPr lang="es-ES" sz="1400" baseline="0" dirty="0" smtClean="0"/>
              <a:t> new </a:t>
            </a:r>
            <a:r>
              <a:rPr lang="es-ES" sz="1400" baseline="0" dirty="0" err="1" smtClean="0"/>
              <a:t>tools</a:t>
            </a:r>
            <a:r>
              <a:rPr lang="es-ES" sz="1400" baseline="0" dirty="0" smtClean="0"/>
              <a:t>/</a:t>
            </a:r>
            <a:r>
              <a:rPr lang="es-ES" sz="1400" baseline="0" dirty="0" err="1" smtClean="0"/>
              <a:t>projects</a:t>
            </a:r>
            <a:r>
              <a:rPr lang="es-ES" sz="1400" baseline="0" dirty="0" smtClean="0"/>
              <a:t>/ </a:t>
            </a:r>
            <a:r>
              <a:rPr lang="es-ES" sz="1400" baseline="0" dirty="0" err="1" smtClean="0"/>
              <a:t>activities</a:t>
            </a:r>
            <a:r>
              <a:rPr lang="es-ES" sz="1400" baseline="0" dirty="0" smtClean="0"/>
              <a:t> do </a:t>
            </a:r>
            <a:r>
              <a:rPr lang="es-ES" sz="1400" baseline="0" dirty="0" err="1" smtClean="0"/>
              <a:t>we</a:t>
            </a:r>
            <a:r>
              <a:rPr lang="es-ES" sz="1400" baseline="0" dirty="0" smtClean="0"/>
              <a:t> </a:t>
            </a:r>
            <a:r>
              <a:rPr lang="es-ES" sz="1400" baseline="0" dirty="0" err="1" smtClean="0"/>
              <a:t>have</a:t>
            </a:r>
            <a:r>
              <a:rPr lang="es-ES" sz="1400" baseline="0" dirty="0" smtClean="0"/>
              <a:t> </a:t>
            </a:r>
            <a:r>
              <a:rPr lang="es-ES" sz="1400" baseline="0" dirty="0" err="1" smtClean="0"/>
              <a:t>on</a:t>
            </a:r>
            <a:r>
              <a:rPr lang="es-ES" sz="1400" baseline="0" dirty="0" smtClean="0"/>
              <a:t> </a:t>
            </a:r>
            <a:r>
              <a:rPr lang="es-ES" sz="1400" baseline="0" dirty="0" err="1" smtClean="0"/>
              <a:t>offer</a:t>
            </a:r>
            <a:r>
              <a:rPr lang="es-ES" sz="1400" baseline="0" dirty="0" smtClean="0"/>
              <a:t>? </a:t>
            </a:r>
            <a:endParaRPr lang="es-ES" sz="1400" dirty="0"/>
          </a:p>
        </p:txBody>
      </p:sp>
      <p:sp>
        <p:nvSpPr>
          <p:cNvPr id="4" name="Slide Number Placeholder 3"/>
          <p:cNvSpPr>
            <a:spLocks noGrp="1"/>
          </p:cNvSpPr>
          <p:nvPr>
            <p:ph type="sldNum" sz="quarter" idx="10"/>
          </p:nvPr>
        </p:nvSpPr>
        <p:spPr/>
        <p:txBody>
          <a:bodyPr/>
          <a:lstStyle/>
          <a:p>
            <a:fld id="{4AD43F55-105D-40B0-8323-259B875DF15E}" type="slidenum">
              <a:rPr lang="de-AT" smtClean="0">
                <a:solidFill>
                  <a:prstClr val="black"/>
                </a:solidFill>
              </a:rPr>
              <a:pPr/>
              <a:t>17</a:t>
            </a:fld>
            <a:endParaRPr lang="de-AT">
              <a:solidFill>
                <a:prstClr val="black"/>
              </a:solidFill>
            </a:endParaRPr>
          </a:p>
        </p:txBody>
      </p:sp>
    </p:spTree>
    <p:extLst>
      <p:ext uri="{BB962C8B-B14F-4D97-AF65-F5344CB8AC3E}">
        <p14:creationId xmlns:p14="http://schemas.microsoft.com/office/powerpoint/2010/main" val="36919660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D43F55-105D-40B0-8323-259B875DF15E}" type="slidenum">
              <a:rPr lang="de-AT" smtClean="0">
                <a:solidFill>
                  <a:prstClr val="black"/>
                </a:solidFill>
              </a:rPr>
              <a:pPr/>
              <a:t>18</a:t>
            </a:fld>
            <a:endParaRPr lang="de-AT">
              <a:solidFill>
                <a:prstClr val="black"/>
              </a:solidFill>
            </a:endParaRPr>
          </a:p>
        </p:txBody>
      </p:sp>
    </p:spTree>
    <p:extLst>
      <p:ext uri="{BB962C8B-B14F-4D97-AF65-F5344CB8AC3E}">
        <p14:creationId xmlns:p14="http://schemas.microsoft.com/office/powerpoint/2010/main" val="29901898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sz="1200" b="0" dirty="0" smtClean="0"/>
          </a:p>
          <a:p>
            <a:endParaRPr lang="es-ES" dirty="0" smtClean="0"/>
          </a:p>
          <a:p>
            <a:endParaRPr lang="es-ES" dirty="0"/>
          </a:p>
        </p:txBody>
      </p:sp>
      <p:sp>
        <p:nvSpPr>
          <p:cNvPr id="4" name="Slide Number Placeholder 3"/>
          <p:cNvSpPr>
            <a:spLocks noGrp="1"/>
          </p:cNvSpPr>
          <p:nvPr>
            <p:ph type="sldNum" sz="quarter" idx="10"/>
          </p:nvPr>
        </p:nvSpPr>
        <p:spPr/>
        <p:txBody>
          <a:bodyPr/>
          <a:lstStyle/>
          <a:p>
            <a:fld id="{4AD43F55-105D-40B0-8323-259B875DF15E}" type="slidenum">
              <a:rPr lang="de-AT" smtClean="0"/>
              <a:pPr/>
              <a:t>19</a:t>
            </a:fld>
            <a:endParaRPr lang="de-AT"/>
          </a:p>
        </p:txBody>
      </p:sp>
    </p:spTree>
    <p:extLst>
      <p:ext uri="{BB962C8B-B14F-4D97-AF65-F5344CB8AC3E}">
        <p14:creationId xmlns:p14="http://schemas.microsoft.com/office/powerpoint/2010/main" val="285306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Why teacher competences</a:t>
            </a:r>
            <a:r>
              <a:rPr lang="en-US" sz="1200" b="1" kern="1200" baseline="0" dirty="0" smtClean="0">
                <a:solidFill>
                  <a:schemeClr val="tx1"/>
                </a:solidFill>
                <a:effectLst/>
                <a:latin typeface="+mn-lt"/>
                <a:ea typeface="+mn-ea"/>
                <a:cs typeface="+mn-cs"/>
              </a:rPr>
              <a:t> matter:</a:t>
            </a:r>
          </a:p>
          <a:p>
            <a:endParaRPr lang="en-US" sz="1200" b="1" kern="1200" baseline="0" dirty="0" smtClean="0">
              <a:solidFill>
                <a:schemeClr val="tx1"/>
              </a:solidFill>
              <a:effectLst/>
              <a:latin typeface="+mn-lt"/>
              <a:ea typeface="+mn-ea"/>
              <a:cs typeface="+mn-cs"/>
            </a:endParaRPr>
          </a:p>
          <a:p>
            <a:r>
              <a:rPr lang="en-GB" sz="1200" b="1" dirty="0" smtClean="0"/>
              <a:t>QUESTION 6 - How would you define the teacher’s role in promoting and supporting language learning pathways?</a:t>
            </a:r>
            <a:endParaRPr lang="en-GB" sz="1200" kern="1200" dirty="0" smtClean="0">
              <a:solidFill>
                <a:schemeClr val="tx1"/>
              </a:solidFill>
              <a:effectLst/>
              <a:latin typeface="+mn-lt"/>
              <a:ea typeface="+mn-ea"/>
              <a:cs typeface="+mn-cs"/>
            </a:endParaRPr>
          </a:p>
          <a:p>
            <a:r>
              <a:rPr lang="fr-FR" sz="1200" dirty="0" smtClean="0"/>
              <a:t>Les réponses à cette question sont unanimes dans </a:t>
            </a:r>
            <a:r>
              <a:rPr lang="fr-FR" sz="1200" b="1" dirty="0" smtClean="0"/>
              <a:t>l’appréciation positive du rôle que l’enseignant</a:t>
            </a:r>
            <a:r>
              <a:rPr lang="fr-FR" sz="1200" dirty="0" smtClean="0"/>
              <a:t> </a:t>
            </a:r>
            <a:r>
              <a:rPr lang="fr-FR" sz="1200" b="1" dirty="0" smtClean="0"/>
              <a:t>a à jouer dans la promotion et le soutien des parcours d’apprentissage linguistique</a:t>
            </a:r>
            <a:r>
              <a:rPr lang="fr-FR" sz="1200" dirty="0" smtClean="0"/>
              <a:t>. </a:t>
            </a:r>
            <a:endParaRPr lang="en-GB" sz="1200" dirty="0" smtClean="0"/>
          </a:p>
          <a:p>
            <a:r>
              <a:rPr lang="en-GB" sz="1200" dirty="0" smtClean="0"/>
              <a:t>Les </a:t>
            </a:r>
            <a:r>
              <a:rPr lang="en-GB" sz="1200" dirty="0" err="1" smtClean="0"/>
              <a:t>adjectifs</a:t>
            </a:r>
            <a:r>
              <a:rPr lang="en-GB" sz="1200" dirty="0" smtClean="0"/>
              <a:t> </a:t>
            </a:r>
            <a:r>
              <a:rPr lang="en-GB" sz="1200" dirty="0" err="1" smtClean="0"/>
              <a:t>utilisés</a:t>
            </a:r>
            <a:r>
              <a:rPr lang="en-GB" sz="1200" dirty="0" smtClean="0"/>
              <a:t> </a:t>
            </a:r>
            <a:r>
              <a:rPr lang="en-GB" sz="1200" dirty="0" err="1" smtClean="0"/>
              <a:t>en</a:t>
            </a:r>
            <a:r>
              <a:rPr lang="en-GB" sz="1200" dirty="0" smtClean="0"/>
              <a:t> </a:t>
            </a:r>
            <a:r>
              <a:rPr lang="en-GB" sz="1200" dirty="0" err="1" smtClean="0"/>
              <a:t>sont</a:t>
            </a:r>
            <a:r>
              <a:rPr lang="en-GB" sz="1200" dirty="0" smtClean="0"/>
              <a:t> la </a:t>
            </a:r>
            <a:r>
              <a:rPr lang="en-GB" sz="1200" dirty="0" err="1" smtClean="0"/>
              <a:t>preuve</a:t>
            </a:r>
            <a:r>
              <a:rPr lang="en-GB" sz="1200" dirty="0" smtClean="0"/>
              <a:t> :  </a:t>
            </a:r>
            <a:r>
              <a:rPr lang="en-GB" sz="1200" i="1" dirty="0" smtClean="0"/>
              <a:t>general and central, (</a:t>
            </a:r>
            <a:r>
              <a:rPr lang="en-GB" sz="1200" i="1" dirty="0" err="1" smtClean="0"/>
              <a:t>extremily</a:t>
            </a:r>
            <a:r>
              <a:rPr lang="en-GB" sz="1200" i="1" dirty="0" smtClean="0"/>
              <a:t>) important, more important than ever, </a:t>
            </a:r>
            <a:r>
              <a:rPr lang="en-GB" sz="1200" i="1" dirty="0" err="1" smtClean="0"/>
              <a:t>essentiel</a:t>
            </a:r>
            <a:r>
              <a:rPr lang="en-GB" sz="1200" i="1" dirty="0" smtClean="0"/>
              <a:t>, crucial vital, PRIMORDIAL, positive and growth </a:t>
            </a:r>
            <a:r>
              <a:rPr lang="en-GB" sz="1200" i="1" dirty="0" err="1" smtClean="0"/>
              <a:t>mindset</a:t>
            </a:r>
            <a:r>
              <a:rPr lang="en-GB" sz="1200" i="1" dirty="0" smtClean="0"/>
              <a:t>, one of the most essential parts in supporting a student’s way to language acquisition</a:t>
            </a:r>
            <a:r>
              <a:rPr lang="en-GB" sz="1200" dirty="0" smtClean="0"/>
              <a:t> …)</a:t>
            </a:r>
          </a:p>
          <a:p>
            <a:pPr lvl="0"/>
            <a:r>
              <a:rPr lang="en-GB" sz="1200" b="1" dirty="0" smtClean="0"/>
              <a:t>un </a:t>
            </a:r>
            <a:r>
              <a:rPr lang="en-GB" sz="1200" b="1" dirty="0" err="1" smtClean="0"/>
              <a:t>modèle</a:t>
            </a:r>
            <a:r>
              <a:rPr lang="en-GB" sz="1200" dirty="0" smtClean="0"/>
              <a:t> : </a:t>
            </a:r>
            <a:r>
              <a:rPr lang="en-GB" sz="1200" i="1" dirty="0" smtClean="0"/>
              <a:t>The teacher is the example. Responsibility as a role model in attitudes towards </a:t>
            </a:r>
            <a:r>
              <a:rPr lang="en-GB" sz="1200" i="1" dirty="0" err="1" smtClean="0"/>
              <a:t>plurilingualism</a:t>
            </a:r>
            <a:r>
              <a:rPr lang="en-GB" sz="1200" i="1" dirty="0" smtClean="0"/>
              <a:t> and the value of all languages in a classroom. Teacher is a guide and role-model. As a life-long learner. </a:t>
            </a:r>
            <a:endParaRPr lang="en-GB" sz="1200" dirty="0" smtClean="0"/>
          </a:p>
          <a:p>
            <a:pPr lvl="0"/>
            <a:r>
              <a:rPr lang="en-GB" sz="1200" b="1" dirty="0" smtClean="0"/>
              <a:t>un </a:t>
            </a:r>
            <a:r>
              <a:rPr lang="en-GB" sz="1200" b="1" dirty="0" err="1" smtClean="0"/>
              <a:t>conseiller</a:t>
            </a:r>
            <a:r>
              <a:rPr lang="en-GB" sz="1200" b="1" dirty="0" smtClean="0"/>
              <a:t>, un guide</a:t>
            </a:r>
            <a:r>
              <a:rPr lang="en-GB" sz="1200" dirty="0" smtClean="0"/>
              <a:t> : </a:t>
            </a:r>
            <a:r>
              <a:rPr lang="en-GB" sz="1200" i="1" dirty="0" smtClean="0"/>
              <a:t>The teacher role would be the one of an advisor. The teacher must be supportive and guide the students.</a:t>
            </a:r>
            <a:endParaRPr lang="en-GB" sz="1200" dirty="0" smtClean="0"/>
          </a:p>
          <a:p>
            <a:pPr lvl="0"/>
            <a:r>
              <a:rPr lang="fr-FR" sz="1200" b="1" dirty="0" smtClean="0"/>
              <a:t>un professionnel qui suscite la motivation : </a:t>
            </a:r>
            <a:r>
              <a:rPr lang="fr-FR" sz="1200" i="1" dirty="0" smtClean="0"/>
              <a:t>Crucial as a </a:t>
            </a:r>
            <a:r>
              <a:rPr lang="fr-FR" sz="1200" i="1" dirty="0" err="1" smtClean="0"/>
              <a:t>motivator</a:t>
            </a:r>
            <a:r>
              <a:rPr lang="fr-FR" sz="1200" i="1" dirty="0" smtClean="0"/>
              <a:t>. </a:t>
            </a:r>
            <a:r>
              <a:rPr lang="en-GB" sz="1200" i="1" dirty="0" smtClean="0"/>
              <a:t>Teachers are essentially motivators.</a:t>
            </a:r>
            <a:endParaRPr lang="en-GB" sz="1200" dirty="0" smtClean="0"/>
          </a:p>
          <a:p>
            <a:pPr lvl="0"/>
            <a:r>
              <a:rPr lang="fr-FR" sz="1200" b="1" dirty="0" smtClean="0"/>
              <a:t>un facilitateur et un accompagnateur</a:t>
            </a:r>
            <a:r>
              <a:rPr lang="fr-FR" sz="1200" dirty="0" smtClean="0"/>
              <a:t> : </a:t>
            </a:r>
            <a:r>
              <a:rPr lang="fr-FR" sz="1200" i="1" dirty="0" smtClean="0"/>
              <a:t>L'enseignant doit progressivement passer du rôle d'enseignant à celui d'accompagnateur actif des apprentissages (logique de la classe inversée). </a:t>
            </a:r>
            <a:r>
              <a:rPr lang="fr-FR" sz="1200" i="1" dirty="0" err="1" smtClean="0"/>
              <a:t>Facilitators</a:t>
            </a:r>
            <a:r>
              <a:rPr lang="fr-FR" sz="1200" i="1" dirty="0" smtClean="0"/>
              <a:t>. Natural </a:t>
            </a:r>
            <a:r>
              <a:rPr lang="fr-FR" sz="1200" i="1" dirty="0" err="1" smtClean="0"/>
              <a:t>language</a:t>
            </a:r>
            <a:r>
              <a:rPr lang="fr-FR" sz="1200" i="1" dirty="0" smtClean="0"/>
              <a:t> </a:t>
            </a:r>
            <a:r>
              <a:rPr lang="fr-FR" sz="1200" i="1" dirty="0" err="1" smtClean="0"/>
              <a:t>partners</a:t>
            </a:r>
            <a:r>
              <a:rPr lang="fr-FR" sz="1200" i="1" dirty="0" smtClean="0"/>
              <a:t> of </a:t>
            </a:r>
            <a:r>
              <a:rPr lang="fr-FR" sz="1200" i="1" dirty="0" err="1" smtClean="0"/>
              <a:t>their</a:t>
            </a:r>
            <a:r>
              <a:rPr lang="fr-FR" sz="1200" i="1" dirty="0" smtClean="0"/>
              <a:t> </a:t>
            </a:r>
            <a:r>
              <a:rPr lang="fr-FR" sz="1200" i="1" dirty="0" err="1" smtClean="0"/>
              <a:t>students</a:t>
            </a:r>
            <a:r>
              <a:rPr lang="fr-FR" sz="1200" i="1" dirty="0" smtClean="0"/>
              <a:t>.</a:t>
            </a:r>
            <a:endParaRPr lang="en-GB" sz="1200" dirty="0" smtClean="0"/>
          </a:p>
          <a:p>
            <a:pPr lvl="0"/>
            <a:r>
              <a:rPr lang="fr-FR" sz="1200" b="1" dirty="0" smtClean="0"/>
              <a:t>un médiateur</a:t>
            </a:r>
            <a:r>
              <a:rPr lang="fr-FR" sz="1200" dirty="0" smtClean="0"/>
              <a:t> : </a:t>
            </a:r>
            <a:r>
              <a:rPr lang="fr-FR" sz="1200" i="1" dirty="0" smtClean="0"/>
              <a:t>an </a:t>
            </a:r>
            <a:r>
              <a:rPr lang="fr-FR" sz="1200" i="1" dirty="0" err="1" smtClean="0"/>
              <a:t>intercultural</a:t>
            </a:r>
            <a:r>
              <a:rPr lang="fr-FR" sz="1200" i="1" dirty="0" smtClean="0"/>
              <a:t> </a:t>
            </a:r>
            <a:r>
              <a:rPr lang="fr-FR" sz="1200" i="1" dirty="0" err="1" smtClean="0"/>
              <a:t>mediator</a:t>
            </a:r>
            <a:r>
              <a:rPr lang="fr-FR" sz="1200" dirty="0" smtClean="0"/>
              <a:t> (entre les cultures). </a:t>
            </a:r>
            <a:r>
              <a:rPr lang="en-GB" sz="1200" i="1" dirty="0" smtClean="0"/>
              <a:t>The teacher is also the ambassador of the student, in the sense that the teacher prepares those people in the next stage of education to take the following steps with the student</a:t>
            </a:r>
            <a:r>
              <a:rPr lang="en-GB" sz="1200" dirty="0" smtClean="0"/>
              <a:t> (entre les </a:t>
            </a:r>
            <a:r>
              <a:rPr lang="en-GB" sz="1200" dirty="0" err="1" smtClean="0"/>
              <a:t>niveaux</a:t>
            </a:r>
            <a:r>
              <a:rPr lang="en-GB" sz="1200" dirty="0" smtClean="0"/>
              <a:t> </a:t>
            </a:r>
            <a:r>
              <a:rPr lang="en-GB" sz="1200" dirty="0" err="1" smtClean="0"/>
              <a:t>scolaires</a:t>
            </a:r>
            <a:r>
              <a:rPr lang="en-GB" sz="1200" dirty="0" smtClean="0"/>
              <a:t>).</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initiatives are currently being taken / could be taken by other educational institutions in your society to enrich and further develop language learning pathways?</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Approaches and methods</a:t>
            </a:r>
            <a:endParaRPr lang="en-GB" sz="1400" dirty="0" smtClean="0">
              <a:effectLst/>
            </a:endParaRPr>
          </a:p>
          <a:p>
            <a:r>
              <a:rPr lang="en-US" sz="1200" kern="1200" dirty="0" smtClean="0">
                <a:solidFill>
                  <a:schemeClr val="tx1"/>
                </a:solidFill>
                <a:effectLst/>
                <a:latin typeface="+mn-lt"/>
                <a:ea typeface="+mn-ea"/>
                <a:cs typeface="+mn-cs"/>
              </a:rPr>
              <a:t>-development of a national framework for Languages and </a:t>
            </a:r>
            <a:r>
              <a:rPr lang="en-US" sz="1200" kern="1200" dirty="0" err="1" smtClean="0">
                <a:solidFill>
                  <a:schemeClr val="tx1"/>
                </a:solidFill>
                <a:effectLst/>
                <a:latin typeface="+mn-lt"/>
                <a:ea typeface="+mn-ea"/>
                <a:cs typeface="+mn-cs"/>
              </a:rPr>
              <a:t>Pluriliteracies</a:t>
            </a:r>
            <a:r>
              <a:rPr lang="en-US" sz="1200" kern="1200" dirty="0" smtClean="0">
                <a:solidFill>
                  <a:schemeClr val="tx1"/>
                </a:solidFill>
                <a:effectLst/>
                <a:latin typeface="+mn-lt"/>
                <a:ea typeface="+mn-ea"/>
                <a:cs typeface="+mn-cs"/>
              </a:rPr>
              <a:t> for teaching professionals which sets out expectations of all teachers in terms of their professional values and attitude and knowledge and understanding of language(s) for and in learning  -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Need a sort of CEFR for pedagogy, not only for </a:t>
            </a:r>
            <a:r>
              <a:rPr lang="en-US" sz="1200" kern="1200" dirty="0" smtClean="0">
                <a:solidFill>
                  <a:schemeClr val="tx1"/>
                </a:solidFill>
                <a:effectLst/>
                <a:latin typeface="+mn-lt"/>
                <a:ea typeface="+mn-ea"/>
                <a:cs typeface="+mn-cs"/>
              </a:rPr>
              <a:t>language</a:t>
            </a:r>
            <a:r>
              <a:rPr lang="en-US" sz="1200" kern="1200" baseline="0" dirty="0" smtClean="0">
                <a:solidFill>
                  <a:schemeClr val="tx1"/>
                </a:solidFill>
                <a:effectLst/>
                <a:latin typeface="+mn-lt"/>
                <a:ea typeface="+mn-ea"/>
                <a:cs typeface="+mn-cs"/>
              </a:rPr>
              <a:t> - </a:t>
            </a:r>
            <a:r>
              <a:rPr lang="en-US" sz="1200" kern="1200" dirty="0" smtClean="0">
                <a:solidFill>
                  <a:schemeClr val="tx1"/>
                </a:solidFill>
                <a:effectLst/>
                <a:latin typeface="+mn-lt"/>
                <a:ea typeface="+mn-ea"/>
                <a:cs typeface="+mn-cs"/>
              </a:rPr>
              <a:t>towards</a:t>
            </a:r>
            <a:r>
              <a:rPr lang="en-US" sz="12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a CEFR </a:t>
            </a:r>
            <a:r>
              <a:rPr lang="en-US" sz="1200" kern="1200" baseline="0" dirty="0" smtClean="0">
                <a:solidFill>
                  <a:schemeClr val="tx1"/>
                </a:solidFill>
                <a:effectLst/>
                <a:latin typeface="+mn-lt"/>
                <a:ea typeface="+mn-ea"/>
                <a:cs typeface="+mn-cs"/>
              </a:rPr>
              <a:t>project!</a:t>
            </a:r>
            <a:endParaRPr lang="en-US" sz="1200" kern="1200" baseline="0" dirty="0" smtClean="0">
              <a:solidFill>
                <a:schemeClr val="tx1"/>
              </a:solidFill>
              <a:effectLst/>
              <a:latin typeface="+mn-lt"/>
              <a:ea typeface="+mn-ea"/>
              <a:cs typeface="+mn-cs"/>
            </a:endParaRPr>
          </a:p>
          <a:p>
            <a:endParaRPr lang="en-US" sz="1200" b="0" kern="1200" baseline="0" dirty="0" smtClean="0">
              <a:solidFill>
                <a:schemeClr val="tx1"/>
              </a:solidFill>
              <a:effectLst/>
              <a:latin typeface="+mn-lt"/>
              <a:ea typeface="+mn-ea"/>
              <a:cs typeface="+mn-cs"/>
            </a:endParaRPr>
          </a:p>
          <a:p>
            <a:pPr marL="0" indent="0">
              <a:buFont typeface="Arial" panose="020B0604020202020204" pitchFamily="34" charset="0"/>
              <a:buNone/>
            </a:pPr>
            <a:r>
              <a:rPr lang="es-ES" sz="1400" b="0" dirty="0" err="1" smtClean="0">
                <a:solidFill>
                  <a:srgbClr val="0070C0"/>
                </a:solidFill>
                <a:latin typeface="+mn-lt"/>
              </a:rPr>
              <a:t>Towards</a:t>
            </a:r>
            <a:r>
              <a:rPr lang="es-ES" sz="1400" b="0" dirty="0" smtClean="0">
                <a:solidFill>
                  <a:srgbClr val="0070C0"/>
                </a:solidFill>
                <a:latin typeface="+mn-lt"/>
              </a:rPr>
              <a:t> a CEFR:</a:t>
            </a:r>
          </a:p>
          <a:p>
            <a:r>
              <a:rPr lang="en-GB" sz="1400" b="0" dirty="0" smtClean="0"/>
              <a:t>Teacher competences relating to language teaching and languages in education are crucial factors in the quality and effectiveness of education. </a:t>
            </a:r>
          </a:p>
          <a:p>
            <a:endParaRPr lang="en-GB" sz="1400" b="0" dirty="0" smtClean="0"/>
          </a:p>
          <a:p>
            <a:r>
              <a:rPr lang="en-GB" sz="1400" b="0" dirty="0" smtClean="0"/>
              <a:t>Several previous projects have generated frameworks and descriptions of many of these competences.</a:t>
            </a:r>
          </a:p>
          <a:p>
            <a:pPr lvl="0"/>
            <a:r>
              <a:rPr lang="en-GB" sz="1400" b="0" dirty="0" smtClean="0">
                <a:solidFill>
                  <a:prstClr val="black"/>
                </a:solidFill>
              </a:rPr>
              <a:t>However, no overview of these frameworks and their potential uses, and no overarching framework covering all aspects of languages in teaching yet exist. </a:t>
            </a:r>
          </a:p>
          <a:p>
            <a:pPr lvl="0"/>
            <a:endParaRPr lang="en-GB" sz="1400" b="0" dirty="0" smtClean="0">
              <a:solidFill>
                <a:prstClr val="black"/>
              </a:solidFill>
            </a:endParaRPr>
          </a:p>
          <a:p>
            <a:pPr lvl="0"/>
            <a:r>
              <a:rPr lang="de-DE" sz="1400" b="0" dirty="0" smtClean="0">
                <a:solidFill>
                  <a:prstClr val="black"/>
                </a:solidFill>
              </a:rPr>
              <a:t>This </a:t>
            </a:r>
            <a:r>
              <a:rPr lang="de-DE" sz="1400" b="0" dirty="0" err="1" smtClean="0">
                <a:solidFill>
                  <a:prstClr val="black"/>
                </a:solidFill>
              </a:rPr>
              <a:t>project</a:t>
            </a:r>
            <a:r>
              <a:rPr lang="de-DE" sz="1400" b="0" dirty="0" smtClean="0">
                <a:solidFill>
                  <a:prstClr val="black"/>
                </a:solidFill>
              </a:rPr>
              <a:t> </a:t>
            </a:r>
            <a:r>
              <a:rPr lang="de-DE" sz="1400" b="0" dirty="0" err="1" smtClean="0">
                <a:solidFill>
                  <a:prstClr val="black"/>
                </a:solidFill>
              </a:rPr>
              <a:t>seeks</a:t>
            </a:r>
            <a:r>
              <a:rPr lang="de-DE" sz="1400" b="0" dirty="0" smtClean="0">
                <a:solidFill>
                  <a:prstClr val="black"/>
                </a:solidFill>
              </a:rPr>
              <a:t> </a:t>
            </a:r>
            <a:r>
              <a:rPr lang="de-DE" sz="1400" b="0" dirty="0" err="1" smtClean="0">
                <a:solidFill>
                  <a:prstClr val="black"/>
                </a:solidFill>
              </a:rPr>
              <a:t>to</a:t>
            </a:r>
            <a:r>
              <a:rPr lang="de-DE" sz="1400" b="0" dirty="0" smtClean="0">
                <a:solidFill>
                  <a:prstClr val="black"/>
                </a:solidFill>
              </a:rPr>
              <a:t> </a:t>
            </a:r>
            <a:r>
              <a:rPr lang="de-DE" sz="1400" b="0" dirty="0" err="1" smtClean="0">
                <a:solidFill>
                  <a:prstClr val="black"/>
                </a:solidFill>
              </a:rPr>
              <a:t>bridge</a:t>
            </a:r>
            <a:r>
              <a:rPr lang="de-DE" sz="1400" b="0" dirty="0" smtClean="0">
                <a:solidFill>
                  <a:prstClr val="black"/>
                </a:solidFill>
              </a:rPr>
              <a:t> </a:t>
            </a:r>
            <a:r>
              <a:rPr lang="de-DE" sz="1400" b="0" dirty="0" err="1" smtClean="0">
                <a:solidFill>
                  <a:prstClr val="black"/>
                </a:solidFill>
              </a:rPr>
              <a:t>these</a:t>
            </a:r>
            <a:r>
              <a:rPr lang="de-DE" sz="1400" b="0" dirty="0" smtClean="0">
                <a:solidFill>
                  <a:prstClr val="black"/>
                </a:solidFill>
              </a:rPr>
              <a:t> </a:t>
            </a:r>
            <a:r>
              <a:rPr lang="de-DE" sz="1400" b="0" dirty="0" err="1" smtClean="0">
                <a:solidFill>
                  <a:prstClr val="black"/>
                </a:solidFill>
              </a:rPr>
              <a:t>gaps</a:t>
            </a:r>
            <a:r>
              <a:rPr lang="de-DE" sz="1400" b="0" dirty="0" smtClean="0">
                <a:solidFill>
                  <a:prstClr val="black"/>
                </a:solidFill>
              </a:rPr>
              <a:t>.</a:t>
            </a:r>
          </a:p>
          <a:p>
            <a:endParaRPr lang="es-ES" sz="1400" b="0" dirty="0" smtClean="0">
              <a:solidFill>
                <a:srgbClr val="0070C0"/>
              </a:solidFill>
              <a:latin typeface="+mn-lt"/>
            </a:endParaRPr>
          </a:p>
          <a:p>
            <a:pPr marL="342900" indent="-342900">
              <a:buFont typeface="Arial" panose="020B0604020202020204" pitchFamily="34" charset="0"/>
              <a:buChar char="•"/>
            </a:pPr>
            <a:r>
              <a:rPr lang="es-ES" sz="1400" b="0" dirty="0" err="1" smtClean="0">
                <a:solidFill>
                  <a:srgbClr val="002060"/>
                </a:solidFill>
                <a:latin typeface="+mn-lt"/>
              </a:rPr>
              <a:t>Agreed</a:t>
            </a:r>
            <a:r>
              <a:rPr lang="es-ES" sz="1400" b="0" dirty="0" smtClean="0">
                <a:solidFill>
                  <a:srgbClr val="002060"/>
                </a:solidFill>
                <a:latin typeface="+mn-lt"/>
              </a:rPr>
              <a:t> outputs: </a:t>
            </a:r>
            <a:r>
              <a:rPr lang="es-ES" sz="1400" b="0" dirty="0" err="1" smtClean="0">
                <a:solidFill>
                  <a:srgbClr val="002060"/>
                </a:solidFill>
                <a:latin typeface="+mn-lt"/>
              </a:rPr>
              <a:t>analysis</a:t>
            </a:r>
            <a:r>
              <a:rPr lang="es-ES" sz="1400" b="0" dirty="0" smtClean="0">
                <a:solidFill>
                  <a:srgbClr val="002060"/>
                </a:solidFill>
                <a:latin typeface="+mn-lt"/>
              </a:rPr>
              <a:t> of </a:t>
            </a:r>
            <a:r>
              <a:rPr lang="es-ES" sz="1400" b="0" dirty="0" err="1" smtClean="0">
                <a:solidFill>
                  <a:srgbClr val="002060"/>
                </a:solidFill>
                <a:latin typeface="+mn-lt"/>
              </a:rPr>
              <a:t>existing</a:t>
            </a:r>
            <a:r>
              <a:rPr lang="es-ES" sz="1400" b="0" dirty="0" smtClean="0">
                <a:solidFill>
                  <a:srgbClr val="002060"/>
                </a:solidFill>
                <a:latin typeface="+mn-lt"/>
              </a:rPr>
              <a:t> </a:t>
            </a:r>
            <a:r>
              <a:rPr lang="es-ES" sz="1400" b="0" dirty="0" err="1" smtClean="0">
                <a:solidFill>
                  <a:srgbClr val="002060"/>
                </a:solidFill>
                <a:latin typeface="+mn-lt"/>
              </a:rPr>
              <a:t>tools</a:t>
            </a:r>
            <a:r>
              <a:rPr lang="es-ES" sz="1400" b="0" dirty="0" smtClean="0">
                <a:solidFill>
                  <a:srgbClr val="002060"/>
                </a:solidFill>
                <a:latin typeface="+mn-lt"/>
              </a:rPr>
              <a:t> </a:t>
            </a:r>
            <a:r>
              <a:rPr lang="es-ES" sz="1400" b="0" dirty="0" err="1" smtClean="0">
                <a:solidFill>
                  <a:srgbClr val="002060"/>
                </a:solidFill>
                <a:latin typeface="+mn-lt"/>
              </a:rPr>
              <a:t>with</a:t>
            </a:r>
            <a:r>
              <a:rPr lang="es-ES" sz="1400" b="0" dirty="0" smtClean="0">
                <a:solidFill>
                  <a:srgbClr val="002060"/>
                </a:solidFill>
                <a:latin typeface="+mn-lt"/>
              </a:rPr>
              <a:t> </a:t>
            </a:r>
            <a:r>
              <a:rPr lang="es-ES" sz="1400" b="0" dirty="0" err="1" smtClean="0">
                <a:solidFill>
                  <a:srgbClr val="002060"/>
                </a:solidFill>
                <a:latin typeface="+mn-lt"/>
              </a:rPr>
              <a:t>identifcation</a:t>
            </a:r>
            <a:r>
              <a:rPr lang="es-ES" sz="1400" b="0" dirty="0" smtClean="0">
                <a:solidFill>
                  <a:srgbClr val="002060"/>
                </a:solidFill>
                <a:latin typeface="+mn-lt"/>
              </a:rPr>
              <a:t> of gaps; </a:t>
            </a:r>
            <a:r>
              <a:rPr lang="es-ES" sz="1400" b="0" dirty="0" err="1" smtClean="0">
                <a:solidFill>
                  <a:srgbClr val="002060"/>
                </a:solidFill>
                <a:latin typeface="+mn-lt"/>
              </a:rPr>
              <a:t>navigation</a:t>
            </a:r>
            <a:r>
              <a:rPr lang="es-ES" sz="1400" b="0" dirty="0" smtClean="0">
                <a:solidFill>
                  <a:srgbClr val="002060"/>
                </a:solidFill>
                <a:latin typeface="+mn-lt"/>
              </a:rPr>
              <a:t> </a:t>
            </a:r>
            <a:r>
              <a:rPr lang="es-ES" sz="1400" b="0" dirty="0" err="1" smtClean="0">
                <a:solidFill>
                  <a:srgbClr val="002060"/>
                </a:solidFill>
                <a:latin typeface="+mn-lt"/>
              </a:rPr>
              <a:t>guide</a:t>
            </a:r>
            <a:r>
              <a:rPr lang="es-ES" sz="1400" b="0" dirty="0" smtClean="0">
                <a:solidFill>
                  <a:srgbClr val="002060"/>
                </a:solidFill>
                <a:latin typeface="+mn-lt"/>
              </a:rPr>
              <a:t> </a:t>
            </a:r>
            <a:r>
              <a:rPr lang="es-ES" sz="1400" b="0" dirty="0" err="1" smtClean="0">
                <a:solidFill>
                  <a:srgbClr val="002060"/>
                </a:solidFill>
                <a:latin typeface="+mn-lt"/>
              </a:rPr>
              <a:t>with</a:t>
            </a:r>
            <a:r>
              <a:rPr lang="es-ES" sz="1400" b="0" dirty="0" smtClean="0">
                <a:solidFill>
                  <a:srgbClr val="002060"/>
                </a:solidFill>
                <a:latin typeface="+mn-lt"/>
              </a:rPr>
              <a:t> </a:t>
            </a:r>
            <a:r>
              <a:rPr lang="es-ES" sz="1400" b="0" dirty="0" err="1" smtClean="0">
                <a:solidFill>
                  <a:srgbClr val="002060"/>
                </a:solidFill>
                <a:latin typeface="+mn-lt"/>
              </a:rPr>
              <a:t>examples</a:t>
            </a:r>
            <a:r>
              <a:rPr lang="es-ES" sz="1400" b="0" dirty="0" smtClean="0">
                <a:solidFill>
                  <a:srgbClr val="002060"/>
                </a:solidFill>
                <a:latin typeface="+mn-lt"/>
              </a:rPr>
              <a:t> of use; </a:t>
            </a:r>
            <a:r>
              <a:rPr lang="es-ES" sz="1400" b="0" dirty="0" err="1" smtClean="0">
                <a:solidFill>
                  <a:srgbClr val="002060"/>
                </a:solidFill>
                <a:latin typeface="+mn-lt"/>
              </a:rPr>
              <a:t>inventory</a:t>
            </a:r>
            <a:r>
              <a:rPr lang="es-ES" sz="1400" b="0" dirty="0" smtClean="0">
                <a:solidFill>
                  <a:srgbClr val="002060"/>
                </a:solidFill>
                <a:latin typeface="+mn-lt"/>
              </a:rPr>
              <a:t> of </a:t>
            </a:r>
            <a:r>
              <a:rPr lang="es-ES" sz="1400" b="0" dirty="0" err="1" smtClean="0">
                <a:solidFill>
                  <a:srgbClr val="002060"/>
                </a:solidFill>
                <a:latin typeface="+mn-lt"/>
              </a:rPr>
              <a:t>competences</a:t>
            </a:r>
            <a:r>
              <a:rPr lang="es-ES" sz="1400" b="0" dirty="0" smtClean="0">
                <a:solidFill>
                  <a:srgbClr val="002060"/>
                </a:solidFill>
                <a:latin typeface="+mn-lt"/>
              </a:rPr>
              <a:t>; </a:t>
            </a:r>
            <a:r>
              <a:rPr lang="es-ES" sz="1400" b="0" dirty="0" err="1" smtClean="0">
                <a:solidFill>
                  <a:srgbClr val="002060"/>
                </a:solidFill>
                <a:latin typeface="+mn-lt"/>
              </a:rPr>
              <a:t>consideration</a:t>
            </a:r>
            <a:r>
              <a:rPr lang="es-ES" sz="1400" b="0" dirty="0" smtClean="0">
                <a:solidFill>
                  <a:srgbClr val="002060"/>
                </a:solidFill>
                <a:latin typeface="+mn-lt"/>
              </a:rPr>
              <a:t> of </a:t>
            </a:r>
            <a:r>
              <a:rPr lang="es-ES" sz="1400" b="0" dirty="0" err="1" smtClean="0">
                <a:solidFill>
                  <a:srgbClr val="002060"/>
                </a:solidFill>
                <a:latin typeface="+mn-lt"/>
              </a:rPr>
              <a:t>need</a:t>
            </a:r>
            <a:r>
              <a:rPr lang="es-ES" sz="1400" b="0" dirty="0" smtClean="0">
                <a:solidFill>
                  <a:srgbClr val="002060"/>
                </a:solidFill>
                <a:latin typeface="+mn-lt"/>
              </a:rPr>
              <a:t> for a “CEFR” for </a:t>
            </a:r>
            <a:r>
              <a:rPr lang="es-ES" sz="1400" b="0" dirty="0" err="1" smtClean="0">
                <a:solidFill>
                  <a:srgbClr val="002060"/>
                </a:solidFill>
                <a:latin typeface="+mn-lt"/>
              </a:rPr>
              <a:t>language</a:t>
            </a:r>
            <a:r>
              <a:rPr lang="es-ES" sz="1400" b="0" dirty="0" smtClean="0">
                <a:solidFill>
                  <a:srgbClr val="002060"/>
                </a:solidFill>
                <a:latin typeface="+mn-lt"/>
              </a:rPr>
              <a:t> </a:t>
            </a:r>
            <a:r>
              <a:rPr lang="es-ES" sz="1400" b="0" dirty="0" err="1" smtClean="0">
                <a:solidFill>
                  <a:srgbClr val="002060"/>
                </a:solidFill>
                <a:latin typeface="+mn-lt"/>
              </a:rPr>
              <a:t>teachers</a:t>
            </a:r>
            <a:endParaRPr lang="es-ES" sz="1400" b="0" dirty="0" smtClean="0">
              <a:solidFill>
                <a:srgbClr val="002060"/>
              </a:solidFill>
              <a:latin typeface="+mn-lt"/>
            </a:endParaRPr>
          </a:p>
          <a:p>
            <a:endParaRPr lang="es-ES" sz="1400" b="0" dirty="0" smtClean="0">
              <a:solidFill>
                <a:srgbClr val="002060"/>
              </a:solidFill>
              <a:latin typeface="+mn-lt"/>
            </a:endParaRPr>
          </a:p>
          <a:p>
            <a:pPr lvl="0"/>
            <a:r>
              <a:rPr lang="de-DE" sz="1400" b="0" dirty="0" err="1" smtClean="0">
                <a:solidFill>
                  <a:prstClr val="black"/>
                </a:solidFill>
              </a:rPr>
              <a:t>Have</a:t>
            </a:r>
            <a:r>
              <a:rPr lang="de-DE" sz="1400" b="0" dirty="0" smtClean="0">
                <a:solidFill>
                  <a:prstClr val="black"/>
                </a:solidFill>
              </a:rPr>
              <a:t> </a:t>
            </a:r>
            <a:r>
              <a:rPr lang="de-DE" sz="1400" b="0" dirty="0" err="1" smtClean="0">
                <a:solidFill>
                  <a:prstClr val="black"/>
                </a:solidFill>
              </a:rPr>
              <a:t>analysed</a:t>
            </a:r>
            <a:r>
              <a:rPr lang="de-DE" sz="1400" b="0" dirty="0" smtClean="0">
                <a:solidFill>
                  <a:prstClr val="black"/>
                </a:solidFill>
              </a:rPr>
              <a:t>: </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GB" sz="1400" b="0" i="0" u="none" strike="noStrike" kern="1200" cap="none" spc="0" normalizeH="0" baseline="0" noProof="0" dirty="0" smtClean="0">
                <a:ln>
                  <a:noFill/>
                </a:ln>
                <a:solidFill>
                  <a:prstClr val="black"/>
                </a:solidFill>
                <a:effectLst/>
                <a:uLnTx/>
                <a:uFillTx/>
                <a:latin typeface="+mn-lt"/>
                <a:ea typeface="+mn-ea"/>
                <a:cs typeface="+mn-cs"/>
              </a:rPr>
              <a:t>28 frameworks and tools for language teachers from various countries</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GB" sz="1400" b="0" i="0" u="none" strike="noStrike" kern="1200" cap="none" spc="0" normalizeH="0" baseline="0" noProof="0" dirty="0" smtClean="0">
                <a:ln>
                  <a:noFill/>
                </a:ln>
                <a:solidFill>
                  <a:prstClr val="black"/>
                </a:solidFill>
                <a:effectLst/>
                <a:uLnTx/>
                <a:uFillTx/>
                <a:latin typeface="+mn-lt"/>
                <a:ea typeface="+mn-ea"/>
                <a:cs typeface="+mn-cs"/>
              </a:rPr>
              <a:t>12 other frameworks for teachers of all subjects</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GB" sz="1400" b="0" i="0" u="none" strike="noStrike" kern="1200" cap="none" spc="0" normalizeH="0" baseline="0" noProof="0" dirty="0" smtClean="0">
                <a:ln>
                  <a:noFill/>
                </a:ln>
                <a:solidFill>
                  <a:prstClr val="black"/>
                </a:solidFill>
                <a:effectLst/>
                <a:uLnTx/>
                <a:uFillTx/>
                <a:latin typeface="+mn-lt"/>
                <a:ea typeface="+mn-ea"/>
                <a:cs typeface="+mn-cs"/>
              </a:rPr>
              <a:t>18 other documents relevant to the topic of teacher education and teaching competences</a:t>
            </a:r>
          </a:p>
          <a:p>
            <a:pPr lvl="0"/>
            <a:endParaRPr lang="de-DE" sz="1400" b="0" dirty="0" smtClean="0">
              <a:solidFill>
                <a:prstClr val="black"/>
              </a:solidFill>
            </a:endParaRPr>
          </a:p>
          <a:p>
            <a:pPr lvl="0"/>
            <a:r>
              <a:rPr lang="de-DE" sz="1400" b="0" dirty="0" smtClean="0">
                <a:solidFill>
                  <a:prstClr val="black"/>
                </a:solidFill>
              </a:rPr>
              <a:t>GO</a:t>
            </a:r>
            <a:r>
              <a:rPr lang="de-DE" sz="1400" b="0" baseline="0" dirty="0" smtClean="0">
                <a:solidFill>
                  <a:prstClr val="black"/>
                </a:solidFill>
              </a:rPr>
              <a:t> TO LINK – ALSO OVERVIEW OF RESOURCES TAB. </a:t>
            </a:r>
            <a:endParaRPr lang="de-DE" sz="1400" b="0" dirty="0" smtClean="0">
              <a:solidFill>
                <a:prstClr val="black"/>
              </a:solidFill>
            </a:endParaRPr>
          </a:p>
          <a:p>
            <a:pPr lvl="0"/>
            <a:endParaRPr lang="de-DE" sz="1400" b="0" dirty="0" smtClean="0">
              <a:solidFill>
                <a:prstClr val="black"/>
              </a:solidFill>
            </a:endParaRPr>
          </a:p>
          <a:p>
            <a:pPr lvl="0"/>
            <a:r>
              <a:rPr lang="de-DE" sz="1400" b="0" baseline="0" dirty="0" smtClean="0">
                <a:solidFill>
                  <a:prstClr val="black"/>
                </a:solidFill>
              </a:rPr>
              <a:t>final w/</a:t>
            </a:r>
            <a:r>
              <a:rPr lang="de-DE" sz="1400" b="0" baseline="0" dirty="0" err="1" smtClean="0">
                <a:solidFill>
                  <a:prstClr val="black"/>
                </a:solidFill>
              </a:rPr>
              <a:t>shop</a:t>
            </a:r>
            <a:r>
              <a:rPr lang="de-DE" sz="1400" b="0" baseline="0" dirty="0" smtClean="0">
                <a:solidFill>
                  <a:prstClr val="black"/>
                </a:solidFill>
              </a:rPr>
              <a:t> in </a:t>
            </a:r>
            <a:r>
              <a:rPr lang="de-DE" sz="1400" b="0" baseline="0" dirty="0" err="1" smtClean="0">
                <a:solidFill>
                  <a:prstClr val="black"/>
                </a:solidFill>
              </a:rPr>
              <a:t>October</a:t>
            </a:r>
            <a:r>
              <a:rPr lang="de-DE" sz="1400" b="0" baseline="0" dirty="0" smtClean="0">
                <a:solidFill>
                  <a:prstClr val="black"/>
                </a:solidFill>
              </a:rPr>
              <a:t> 18. </a:t>
            </a:r>
            <a:endParaRPr lang="de-DE" sz="1400" b="0" dirty="0" smtClean="0">
              <a:solidFill>
                <a:prstClr val="black"/>
              </a:solidFill>
            </a:endParaRPr>
          </a:p>
          <a:p>
            <a:endParaRPr lang="es-ES" sz="1400" b="0" dirty="0" smtClean="0">
              <a:solidFill>
                <a:srgbClr val="0070C0"/>
              </a:solidFill>
              <a:latin typeface="+mn-lt"/>
            </a:endParaRPr>
          </a:p>
          <a:p>
            <a:r>
              <a:rPr lang="es-ES" sz="1400" b="1" dirty="0" err="1" smtClean="0">
                <a:solidFill>
                  <a:srgbClr val="0070C0"/>
                </a:solidFill>
                <a:latin typeface="+mn-lt"/>
              </a:rPr>
              <a:t>Within</a:t>
            </a:r>
            <a:r>
              <a:rPr lang="es-ES" sz="1400" b="1" dirty="0" smtClean="0">
                <a:solidFill>
                  <a:srgbClr val="0070C0"/>
                </a:solidFill>
                <a:latin typeface="+mn-lt"/>
              </a:rPr>
              <a:t> </a:t>
            </a:r>
            <a:r>
              <a:rPr lang="es-ES" sz="1400" b="1" dirty="0" err="1" smtClean="0">
                <a:solidFill>
                  <a:srgbClr val="0070C0"/>
                </a:solidFill>
                <a:latin typeface="+mn-lt"/>
              </a:rPr>
              <a:t>this</a:t>
            </a:r>
            <a:r>
              <a:rPr lang="es-ES" sz="1400" b="1" dirty="0" smtClean="0">
                <a:solidFill>
                  <a:srgbClr val="0070C0"/>
                </a:solidFill>
                <a:latin typeface="+mn-lt"/>
              </a:rPr>
              <a:t>, </a:t>
            </a:r>
            <a:r>
              <a:rPr lang="es-ES" sz="1400" b="1" dirty="0" err="1" smtClean="0">
                <a:solidFill>
                  <a:srgbClr val="0070C0"/>
                </a:solidFill>
                <a:latin typeface="+mn-lt"/>
              </a:rPr>
              <a:t>focus</a:t>
            </a:r>
            <a:r>
              <a:rPr lang="es-ES" sz="1400" b="1" dirty="0" smtClean="0">
                <a:solidFill>
                  <a:srgbClr val="0070C0"/>
                </a:solidFill>
                <a:latin typeface="+mn-lt"/>
              </a:rPr>
              <a:t> </a:t>
            </a:r>
            <a:r>
              <a:rPr lang="es-ES" sz="1400" b="1" dirty="0" err="1" smtClean="0">
                <a:solidFill>
                  <a:srgbClr val="0070C0"/>
                </a:solidFill>
                <a:latin typeface="+mn-lt"/>
              </a:rPr>
              <a:t>on</a:t>
            </a:r>
            <a:r>
              <a:rPr lang="es-ES" sz="1400" b="1" dirty="0" smtClean="0">
                <a:solidFill>
                  <a:srgbClr val="0070C0"/>
                </a:solidFill>
                <a:latin typeface="+mn-lt"/>
              </a:rPr>
              <a:t> </a:t>
            </a:r>
            <a:r>
              <a:rPr lang="es-ES" sz="1400" b="1" dirty="0" err="1" smtClean="0">
                <a:solidFill>
                  <a:srgbClr val="0070C0"/>
                </a:solidFill>
                <a:latin typeface="+mn-lt"/>
              </a:rPr>
              <a:t>supporting</a:t>
            </a:r>
            <a:r>
              <a:rPr lang="es-ES" sz="1400" b="1" dirty="0" smtClean="0">
                <a:solidFill>
                  <a:srgbClr val="0070C0"/>
                </a:solidFill>
                <a:latin typeface="+mn-lt"/>
              </a:rPr>
              <a:t> </a:t>
            </a:r>
            <a:r>
              <a:rPr lang="es-ES" sz="1400" b="1" dirty="0" err="1" smtClean="0">
                <a:solidFill>
                  <a:srgbClr val="0070C0"/>
                </a:solidFill>
                <a:latin typeface="+mn-lt"/>
              </a:rPr>
              <a:t>teachers</a:t>
            </a:r>
            <a:r>
              <a:rPr lang="es-ES" sz="1400" b="1" baseline="0" dirty="0" smtClean="0">
                <a:solidFill>
                  <a:srgbClr val="0070C0"/>
                </a:solidFill>
                <a:latin typeface="+mn-lt"/>
              </a:rPr>
              <a:t> </a:t>
            </a:r>
            <a:r>
              <a:rPr lang="es-ES" sz="1400" b="1" baseline="0" dirty="0" err="1" smtClean="0">
                <a:solidFill>
                  <a:srgbClr val="0070C0"/>
                </a:solidFill>
                <a:latin typeface="+mn-lt"/>
              </a:rPr>
              <a:t>develop</a:t>
            </a:r>
            <a:r>
              <a:rPr lang="es-ES" sz="1400" b="1" baseline="0" dirty="0" smtClean="0">
                <a:solidFill>
                  <a:srgbClr val="0070C0"/>
                </a:solidFill>
                <a:latin typeface="+mn-lt"/>
              </a:rPr>
              <a:t> </a:t>
            </a:r>
            <a:r>
              <a:rPr lang="es-ES" sz="1400" b="1" baseline="0" dirty="0" err="1" smtClean="0">
                <a:solidFill>
                  <a:srgbClr val="0070C0"/>
                </a:solidFill>
                <a:latin typeface="+mn-lt"/>
              </a:rPr>
              <a:t>plurilingual</a:t>
            </a:r>
            <a:r>
              <a:rPr lang="es-ES" sz="1400" b="1" baseline="0" dirty="0" smtClean="0">
                <a:solidFill>
                  <a:srgbClr val="0070C0"/>
                </a:solidFill>
                <a:latin typeface="+mn-lt"/>
              </a:rPr>
              <a:t> </a:t>
            </a:r>
            <a:r>
              <a:rPr lang="es-ES" sz="1400" b="1" baseline="0" dirty="0" err="1" smtClean="0">
                <a:solidFill>
                  <a:srgbClr val="0070C0"/>
                </a:solidFill>
                <a:latin typeface="+mn-lt"/>
              </a:rPr>
              <a:t>competences</a:t>
            </a:r>
            <a:r>
              <a:rPr lang="es-ES" sz="1400" b="1" baseline="0" dirty="0" smtClean="0">
                <a:solidFill>
                  <a:srgbClr val="0070C0"/>
                </a:solidFill>
                <a:latin typeface="+mn-lt"/>
              </a:rPr>
              <a:t> – new Project </a:t>
            </a:r>
            <a:r>
              <a:rPr lang="es-ES" sz="1400" b="1" baseline="0" dirty="0" err="1" smtClean="0">
                <a:solidFill>
                  <a:srgbClr val="0070C0"/>
                </a:solidFill>
                <a:latin typeface="+mn-lt"/>
              </a:rPr>
              <a:t>related</a:t>
            </a:r>
            <a:r>
              <a:rPr lang="es-ES" sz="1400" b="1" baseline="0" dirty="0" smtClean="0">
                <a:solidFill>
                  <a:srgbClr val="0070C0"/>
                </a:solidFill>
                <a:latin typeface="+mn-lt"/>
              </a:rPr>
              <a:t> to CARAP – REFDIC. </a:t>
            </a:r>
          </a:p>
          <a:p>
            <a:pPr algn="just" fontAlgn="auto">
              <a:spcBef>
                <a:spcPts val="0"/>
              </a:spcBef>
              <a:spcAft>
                <a:spcPts val="0"/>
              </a:spcAft>
              <a:defRPr/>
            </a:pPr>
            <a:endParaRPr lang="es-ES" sz="1400" b="0" dirty="0" smtClean="0">
              <a:solidFill>
                <a:srgbClr val="0070C0"/>
              </a:solidFill>
              <a:latin typeface="+mn-lt"/>
            </a:endParaRPr>
          </a:p>
          <a:p>
            <a:pPr algn="just" fontAlgn="auto">
              <a:spcBef>
                <a:spcPts val="0"/>
              </a:spcBef>
              <a:spcAft>
                <a:spcPts val="0"/>
              </a:spcAft>
              <a:defRPr/>
            </a:pPr>
            <a:r>
              <a:rPr lang="es-ES" sz="1400" b="0" dirty="0" err="1" smtClean="0">
                <a:solidFill>
                  <a:srgbClr val="0070C0"/>
                </a:solidFill>
                <a:latin typeface="+mn-lt"/>
              </a:rPr>
              <a:t>Toawards</a:t>
            </a:r>
            <a:r>
              <a:rPr lang="es-ES" sz="1400" b="0" baseline="0" dirty="0" smtClean="0">
                <a:solidFill>
                  <a:srgbClr val="0070C0"/>
                </a:solidFill>
                <a:latin typeface="+mn-lt"/>
              </a:rPr>
              <a:t> a f/w of </a:t>
            </a:r>
            <a:r>
              <a:rPr lang="es-ES" sz="1400" b="0" baseline="0" dirty="0" err="1" smtClean="0">
                <a:solidFill>
                  <a:srgbClr val="0070C0"/>
                </a:solidFill>
                <a:latin typeface="+mn-lt"/>
              </a:rPr>
              <a:t>competences</a:t>
            </a:r>
            <a:r>
              <a:rPr lang="es-ES" sz="1400" b="0" baseline="0" dirty="0" smtClean="0">
                <a:solidFill>
                  <a:srgbClr val="0070C0"/>
                </a:solidFill>
                <a:latin typeface="+mn-lt"/>
              </a:rPr>
              <a:t> for training </a:t>
            </a:r>
            <a:r>
              <a:rPr lang="es-ES" sz="1400" b="0" baseline="0" dirty="0" err="1" smtClean="0">
                <a:solidFill>
                  <a:srgbClr val="0070C0"/>
                </a:solidFill>
                <a:latin typeface="+mn-lt"/>
              </a:rPr>
              <a:t>teachers</a:t>
            </a:r>
            <a:r>
              <a:rPr lang="es-ES" sz="1400" b="0" baseline="0" dirty="0" smtClean="0">
                <a:solidFill>
                  <a:srgbClr val="0070C0"/>
                </a:solidFill>
                <a:latin typeface="+mn-lt"/>
              </a:rPr>
              <a:t> in </a:t>
            </a:r>
            <a:r>
              <a:rPr lang="es-ES" sz="1400" b="0" baseline="0" dirty="0" err="1" smtClean="0">
                <a:solidFill>
                  <a:srgbClr val="0070C0"/>
                </a:solidFill>
                <a:latin typeface="+mn-lt"/>
              </a:rPr>
              <a:t>using</a:t>
            </a:r>
            <a:r>
              <a:rPr lang="es-ES" sz="1400" b="0" baseline="0" dirty="0" smtClean="0">
                <a:solidFill>
                  <a:srgbClr val="0070C0"/>
                </a:solidFill>
                <a:latin typeface="+mn-lt"/>
              </a:rPr>
              <a:t> </a:t>
            </a:r>
            <a:r>
              <a:rPr lang="es-ES" sz="1400" b="0" baseline="0" dirty="0" err="1" smtClean="0">
                <a:solidFill>
                  <a:srgbClr val="0070C0"/>
                </a:solidFill>
                <a:latin typeface="+mn-lt"/>
              </a:rPr>
              <a:t>pluralistic</a:t>
            </a:r>
            <a:r>
              <a:rPr lang="es-ES" sz="1400" b="0" baseline="0" dirty="0" smtClean="0">
                <a:solidFill>
                  <a:srgbClr val="0070C0"/>
                </a:solidFill>
                <a:latin typeface="+mn-lt"/>
              </a:rPr>
              <a:t> </a:t>
            </a:r>
            <a:r>
              <a:rPr lang="es-ES" sz="1400" b="0" baseline="0" dirty="0" err="1" smtClean="0">
                <a:solidFill>
                  <a:srgbClr val="0070C0"/>
                </a:solidFill>
                <a:latin typeface="+mn-lt"/>
              </a:rPr>
              <a:t>approaches</a:t>
            </a:r>
            <a:r>
              <a:rPr lang="es-ES" sz="1400" b="0" baseline="0" dirty="0" smtClean="0">
                <a:solidFill>
                  <a:srgbClr val="0070C0"/>
                </a:solidFill>
                <a:latin typeface="+mn-lt"/>
              </a:rPr>
              <a:t>. </a:t>
            </a:r>
            <a:r>
              <a:rPr lang="es-ES" sz="1400" b="0" baseline="0" dirty="0" err="1" smtClean="0">
                <a:solidFill>
                  <a:srgbClr val="0070C0"/>
                </a:solidFill>
                <a:latin typeface="+mn-lt"/>
              </a:rPr>
              <a:t>Based</a:t>
            </a:r>
            <a:r>
              <a:rPr lang="es-ES" sz="1400" b="0" baseline="0" dirty="0" smtClean="0">
                <a:solidFill>
                  <a:srgbClr val="0070C0"/>
                </a:solidFill>
                <a:latin typeface="+mn-lt"/>
              </a:rPr>
              <a:t> </a:t>
            </a:r>
            <a:r>
              <a:rPr lang="es-ES" sz="1400" b="0" baseline="0" dirty="0" err="1" smtClean="0">
                <a:solidFill>
                  <a:srgbClr val="0070C0"/>
                </a:solidFill>
                <a:latin typeface="+mn-lt"/>
              </a:rPr>
              <a:t>on</a:t>
            </a:r>
            <a:r>
              <a:rPr lang="es-ES" sz="1400" b="0" baseline="0" dirty="0" smtClean="0">
                <a:solidFill>
                  <a:srgbClr val="0070C0"/>
                </a:solidFill>
                <a:latin typeface="+mn-lt"/>
              </a:rPr>
              <a:t> CARAP – f/w for </a:t>
            </a:r>
            <a:r>
              <a:rPr lang="es-ES" sz="1400" b="0" baseline="0" dirty="0" err="1" smtClean="0">
                <a:solidFill>
                  <a:srgbClr val="0070C0"/>
                </a:solidFill>
                <a:latin typeface="+mn-lt"/>
              </a:rPr>
              <a:t>learners</a:t>
            </a:r>
            <a:r>
              <a:rPr lang="es-ES" sz="1400" b="0" baseline="0" dirty="0" smtClean="0">
                <a:solidFill>
                  <a:srgbClr val="0070C0"/>
                </a:solidFill>
                <a:latin typeface="+mn-lt"/>
              </a:rPr>
              <a:t> </a:t>
            </a:r>
            <a:r>
              <a:rPr lang="es-ES" sz="1400" b="0" baseline="0" dirty="0" err="1" smtClean="0">
                <a:solidFill>
                  <a:srgbClr val="0070C0"/>
                </a:solidFill>
                <a:latin typeface="+mn-lt"/>
              </a:rPr>
              <a:t>but</a:t>
            </a:r>
            <a:r>
              <a:rPr lang="es-ES" sz="1400" b="0" baseline="0" dirty="0" smtClean="0">
                <a:solidFill>
                  <a:srgbClr val="0070C0"/>
                </a:solidFill>
                <a:latin typeface="+mn-lt"/>
              </a:rPr>
              <a:t> </a:t>
            </a:r>
            <a:r>
              <a:rPr lang="es-ES" sz="1400" b="0" baseline="0" dirty="0" err="1" smtClean="0">
                <a:solidFill>
                  <a:srgbClr val="0070C0"/>
                </a:solidFill>
                <a:latin typeface="+mn-lt"/>
              </a:rPr>
              <a:t>thinking</a:t>
            </a:r>
            <a:r>
              <a:rPr lang="es-ES" sz="1400" b="0" baseline="0" dirty="0" smtClean="0">
                <a:solidFill>
                  <a:srgbClr val="0070C0"/>
                </a:solidFill>
                <a:latin typeface="+mn-lt"/>
              </a:rPr>
              <a:t> </a:t>
            </a:r>
            <a:r>
              <a:rPr lang="es-ES" sz="1400" b="0" baseline="0" dirty="0" err="1" smtClean="0">
                <a:solidFill>
                  <a:srgbClr val="0070C0"/>
                </a:solidFill>
                <a:latin typeface="+mn-lt"/>
              </a:rPr>
              <a:t>about</a:t>
            </a:r>
            <a:r>
              <a:rPr lang="es-ES" sz="1400" b="0" baseline="0" dirty="0" smtClean="0">
                <a:solidFill>
                  <a:srgbClr val="0070C0"/>
                </a:solidFill>
                <a:latin typeface="+mn-lt"/>
              </a:rPr>
              <a:t> </a:t>
            </a:r>
            <a:r>
              <a:rPr lang="es-ES" sz="1400" b="0" baseline="0" dirty="0" err="1" smtClean="0">
                <a:solidFill>
                  <a:srgbClr val="0070C0"/>
                </a:solidFill>
                <a:latin typeface="+mn-lt"/>
              </a:rPr>
              <a:t>stage</a:t>
            </a:r>
            <a:r>
              <a:rPr lang="es-ES" sz="1400" b="0" baseline="0" dirty="0" smtClean="0">
                <a:solidFill>
                  <a:srgbClr val="0070C0"/>
                </a:solidFill>
                <a:latin typeface="+mn-lt"/>
              </a:rPr>
              <a:t> </a:t>
            </a:r>
            <a:r>
              <a:rPr lang="es-ES" sz="1400" b="0" baseline="0" dirty="0" err="1" smtClean="0">
                <a:solidFill>
                  <a:srgbClr val="0070C0"/>
                </a:solidFill>
                <a:latin typeface="+mn-lt"/>
              </a:rPr>
              <a:t>before</a:t>
            </a:r>
            <a:r>
              <a:rPr lang="es-ES" sz="1400" b="0" baseline="0" dirty="0" smtClean="0">
                <a:solidFill>
                  <a:srgbClr val="0070C0"/>
                </a:solidFill>
                <a:latin typeface="+mn-lt"/>
              </a:rPr>
              <a:t> – </a:t>
            </a:r>
            <a:r>
              <a:rPr lang="es-ES" sz="1400" b="0" baseline="0" dirty="0" err="1" smtClean="0">
                <a:solidFill>
                  <a:srgbClr val="0070C0"/>
                </a:solidFill>
                <a:latin typeface="+mn-lt"/>
              </a:rPr>
              <a:t>if</a:t>
            </a:r>
            <a:r>
              <a:rPr lang="es-ES" sz="1400" b="0" baseline="0" dirty="0" smtClean="0">
                <a:solidFill>
                  <a:srgbClr val="0070C0"/>
                </a:solidFill>
                <a:latin typeface="+mn-lt"/>
              </a:rPr>
              <a:t> a </a:t>
            </a:r>
            <a:r>
              <a:rPr lang="es-ES" sz="1400" b="0" baseline="0" dirty="0" err="1" smtClean="0">
                <a:solidFill>
                  <a:srgbClr val="0070C0"/>
                </a:solidFill>
                <a:latin typeface="+mn-lt"/>
              </a:rPr>
              <a:t>teacher</a:t>
            </a:r>
            <a:r>
              <a:rPr lang="es-ES" sz="1400" b="0" baseline="0" dirty="0" smtClean="0">
                <a:solidFill>
                  <a:srgbClr val="0070C0"/>
                </a:solidFill>
                <a:latin typeface="+mn-lt"/>
              </a:rPr>
              <a:t> </a:t>
            </a:r>
            <a:r>
              <a:rPr lang="es-ES" sz="1400" b="0" baseline="0" dirty="0" err="1" smtClean="0">
                <a:solidFill>
                  <a:srgbClr val="0070C0"/>
                </a:solidFill>
                <a:latin typeface="+mn-lt"/>
              </a:rPr>
              <a:t>is</a:t>
            </a:r>
            <a:r>
              <a:rPr lang="es-ES" sz="1400" b="0" baseline="0" dirty="0" smtClean="0">
                <a:solidFill>
                  <a:srgbClr val="0070C0"/>
                </a:solidFill>
                <a:latin typeface="+mn-lt"/>
              </a:rPr>
              <a:t> </a:t>
            </a:r>
            <a:r>
              <a:rPr lang="es-ES" sz="1400" b="0" baseline="0" dirty="0" err="1" smtClean="0">
                <a:solidFill>
                  <a:srgbClr val="0070C0"/>
                </a:solidFill>
                <a:latin typeface="+mn-lt"/>
              </a:rPr>
              <a:t>meant</a:t>
            </a:r>
            <a:r>
              <a:rPr lang="es-ES" sz="1400" b="0" baseline="0" dirty="0" smtClean="0">
                <a:solidFill>
                  <a:srgbClr val="0070C0"/>
                </a:solidFill>
                <a:latin typeface="+mn-lt"/>
              </a:rPr>
              <a:t> to </a:t>
            </a:r>
            <a:r>
              <a:rPr lang="es-ES" sz="1400" b="0" baseline="0" dirty="0" err="1" smtClean="0">
                <a:solidFill>
                  <a:srgbClr val="0070C0"/>
                </a:solidFill>
                <a:latin typeface="+mn-lt"/>
              </a:rPr>
              <a:t>develop</a:t>
            </a:r>
            <a:r>
              <a:rPr lang="es-ES" sz="1400" b="0" baseline="0" dirty="0" smtClean="0">
                <a:solidFill>
                  <a:srgbClr val="0070C0"/>
                </a:solidFill>
                <a:latin typeface="+mn-lt"/>
              </a:rPr>
              <a:t> </a:t>
            </a:r>
            <a:r>
              <a:rPr lang="es-ES" sz="1400" b="0" baseline="0" dirty="0" err="1" smtClean="0">
                <a:solidFill>
                  <a:srgbClr val="0070C0"/>
                </a:solidFill>
                <a:latin typeface="+mn-lt"/>
              </a:rPr>
              <a:t>certain</a:t>
            </a:r>
            <a:r>
              <a:rPr lang="es-ES" sz="1400" b="0" baseline="0" dirty="0" smtClean="0">
                <a:solidFill>
                  <a:srgbClr val="0070C0"/>
                </a:solidFill>
                <a:latin typeface="+mn-lt"/>
              </a:rPr>
              <a:t> </a:t>
            </a:r>
            <a:r>
              <a:rPr lang="es-ES" sz="1400" b="0" baseline="0" dirty="0" err="1" smtClean="0">
                <a:solidFill>
                  <a:srgbClr val="0070C0"/>
                </a:solidFill>
                <a:latin typeface="+mn-lt"/>
              </a:rPr>
              <a:t>knowledge</a:t>
            </a:r>
            <a:r>
              <a:rPr lang="es-ES" sz="1400" b="0" baseline="0" dirty="0" smtClean="0">
                <a:solidFill>
                  <a:srgbClr val="0070C0"/>
                </a:solidFill>
                <a:latin typeface="+mn-lt"/>
              </a:rPr>
              <a:t>, </a:t>
            </a:r>
            <a:r>
              <a:rPr lang="es-ES" sz="1400" b="0" baseline="0" dirty="0" err="1" smtClean="0">
                <a:solidFill>
                  <a:srgbClr val="0070C0"/>
                </a:solidFill>
                <a:latin typeface="+mn-lt"/>
              </a:rPr>
              <a:t>skills</a:t>
            </a:r>
            <a:r>
              <a:rPr lang="es-ES" sz="1400" b="0" baseline="0" dirty="0" smtClean="0">
                <a:solidFill>
                  <a:srgbClr val="0070C0"/>
                </a:solidFill>
                <a:latin typeface="+mn-lt"/>
              </a:rPr>
              <a:t> and </a:t>
            </a:r>
            <a:r>
              <a:rPr lang="es-ES" sz="1400" b="0" baseline="0" dirty="0" err="1" smtClean="0">
                <a:solidFill>
                  <a:srgbClr val="0070C0"/>
                </a:solidFill>
                <a:latin typeface="+mn-lt"/>
              </a:rPr>
              <a:t>attitudes</a:t>
            </a:r>
            <a:r>
              <a:rPr lang="es-ES" sz="1400" b="0" baseline="0" dirty="0" smtClean="0">
                <a:solidFill>
                  <a:srgbClr val="0070C0"/>
                </a:solidFill>
                <a:latin typeface="+mn-lt"/>
              </a:rPr>
              <a:t> in </a:t>
            </a:r>
            <a:r>
              <a:rPr lang="es-ES" sz="1400" b="0" baseline="0" dirty="0" err="1" smtClean="0">
                <a:solidFill>
                  <a:srgbClr val="0070C0"/>
                </a:solidFill>
                <a:latin typeface="+mn-lt"/>
              </a:rPr>
              <a:t>their</a:t>
            </a:r>
            <a:r>
              <a:rPr lang="es-ES" sz="1400" b="0" baseline="0" dirty="0" smtClean="0">
                <a:solidFill>
                  <a:srgbClr val="0070C0"/>
                </a:solidFill>
                <a:latin typeface="+mn-lt"/>
              </a:rPr>
              <a:t> </a:t>
            </a:r>
            <a:r>
              <a:rPr lang="es-ES" sz="1400" b="0" baseline="0" dirty="0" err="1" smtClean="0">
                <a:solidFill>
                  <a:srgbClr val="0070C0"/>
                </a:solidFill>
                <a:latin typeface="+mn-lt"/>
              </a:rPr>
              <a:t>learners</a:t>
            </a:r>
            <a:r>
              <a:rPr lang="es-ES" sz="1400" b="0" baseline="0" dirty="0" smtClean="0">
                <a:solidFill>
                  <a:srgbClr val="0070C0"/>
                </a:solidFill>
                <a:latin typeface="+mn-lt"/>
              </a:rPr>
              <a:t>, </a:t>
            </a:r>
            <a:r>
              <a:rPr lang="es-ES" sz="1400" b="0" baseline="0" dirty="0" err="1" smtClean="0">
                <a:solidFill>
                  <a:srgbClr val="0070C0"/>
                </a:solidFill>
                <a:latin typeface="+mn-lt"/>
              </a:rPr>
              <a:t>what</a:t>
            </a:r>
            <a:r>
              <a:rPr lang="es-ES" sz="1400" b="0" baseline="0" dirty="0" smtClean="0">
                <a:solidFill>
                  <a:srgbClr val="0070C0"/>
                </a:solidFill>
                <a:latin typeface="+mn-lt"/>
              </a:rPr>
              <a:t> are </a:t>
            </a:r>
            <a:r>
              <a:rPr lang="es-ES" sz="1400" b="0" baseline="0" dirty="0" err="1" smtClean="0">
                <a:solidFill>
                  <a:srgbClr val="0070C0"/>
                </a:solidFill>
                <a:latin typeface="+mn-lt"/>
              </a:rPr>
              <a:t>the</a:t>
            </a:r>
            <a:r>
              <a:rPr lang="es-ES" sz="1400" b="0" baseline="0" dirty="0" smtClean="0">
                <a:solidFill>
                  <a:srgbClr val="0070C0"/>
                </a:solidFill>
                <a:latin typeface="+mn-lt"/>
              </a:rPr>
              <a:t> </a:t>
            </a:r>
            <a:r>
              <a:rPr lang="es-ES" sz="1400" b="0" baseline="0" dirty="0" err="1" smtClean="0">
                <a:solidFill>
                  <a:srgbClr val="0070C0"/>
                </a:solidFill>
                <a:latin typeface="+mn-lt"/>
              </a:rPr>
              <a:t>knowledge</a:t>
            </a:r>
            <a:r>
              <a:rPr lang="es-ES" sz="1400" b="0" baseline="0" dirty="0" smtClean="0">
                <a:solidFill>
                  <a:srgbClr val="0070C0"/>
                </a:solidFill>
                <a:latin typeface="+mn-lt"/>
              </a:rPr>
              <a:t>, </a:t>
            </a:r>
            <a:r>
              <a:rPr lang="es-ES" sz="1400" b="0" baseline="0" dirty="0" err="1" smtClean="0">
                <a:solidFill>
                  <a:srgbClr val="0070C0"/>
                </a:solidFill>
                <a:latin typeface="+mn-lt"/>
              </a:rPr>
              <a:t>skills</a:t>
            </a:r>
            <a:r>
              <a:rPr lang="es-ES" sz="1400" b="0" baseline="0" dirty="0" smtClean="0">
                <a:solidFill>
                  <a:srgbClr val="0070C0"/>
                </a:solidFill>
                <a:latin typeface="+mn-lt"/>
              </a:rPr>
              <a:t> and </a:t>
            </a:r>
            <a:r>
              <a:rPr lang="es-ES" sz="1400" b="0" baseline="0" dirty="0" err="1" smtClean="0">
                <a:solidFill>
                  <a:srgbClr val="0070C0"/>
                </a:solidFill>
                <a:latin typeface="+mn-lt"/>
              </a:rPr>
              <a:t>attitudes</a:t>
            </a:r>
            <a:r>
              <a:rPr lang="es-ES" sz="1400" b="0" baseline="0" dirty="0" smtClean="0">
                <a:solidFill>
                  <a:srgbClr val="0070C0"/>
                </a:solidFill>
                <a:latin typeface="+mn-lt"/>
              </a:rPr>
              <a:t> </a:t>
            </a:r>
            <a:r>
              <a:rPr lang="es-ES" sz="1400" b="0" baseline="0" dirty="0" err="1" smtClean="0">
                <a:solidFill>
                  <a:srgbClr val="0070C0"/>
                </a:solidFill>
                <a:latin typeface="+mn-lt"/>
              </a:rPr>
              <a:t>that</a:t>
            </a:r>
            <a:r>
              <a:rPr lang="es-ES" sz="1400" b="0" baseline="0" dirty="0" smtClean="0">
                <a:solidFill>
                  <a:srgbClr val="0070C0"/>
                </a:solidFill>
                <a:latin typeface="+mn-lt"/>
              </a:rPr>
              <a:t> </a:t>
            </a:r>
            <a:r>
              <a:rPr lang="es-ES" sz="1400" b="0" baseline="0" dirty="0" err="1" smtClean="0">
                <a:solidFill>
                  <a:srgbClr val="0070C0"/>
                </a:solidFill>
                <a:latin typeface="+mn-lt"/>
              </a:rPr>
              <a:t>the</a:t>
            </a:r>
            <a:r>
              <a:rPr lang="es-ES" sz="1400" b="0" baseline="0" dirty="0" smtClean="0">
                <a:solidFill>
                  <a:srgbClr val="0070C0"/>
                </a:solidFill>
                <a:latin typeface="+mn-lt"/>
              </a:rPr>
              <a:t> </a:t>
            </a:r>
            <a:r>
              <a:rPr lang="es-ES" sz="1400" b="0" baseline="0" dirty="0" err="1" smtClean="0">
                <a:solidFill>
                  <a:srgbClr val="0070C0"/>
                </a:solidFill>
                <a:latin typeface="+mn-lt"/>
              </a:rPr>
              <a:t>teacher</a:t>
            </a:r>
            <a:r>
              <a:rPr lang="es-ES" sz="1400" b="0" baseline="0" dirty="0" smtClean="0">
                <a:solidFill>
                  <a:srgbClr val="0070C0"/>
                </a:solidFill>
                <a:latin typeface="+mn-lt"/>
              </a:rPr>
              <a:t> </a:t>
            </a:r>
            <a:r>
              <a:rPr lang="es-ES" sz="1400" b="0" baseline="0" dirty="0" err="1" smtClean="0">
                <a:solidFill>
                  <a:srgbClr val="0070C0"/>
                </a:solidFill>
                <a:latin typeface="+mn-lt"/>
              </a:rPr>
              <a:t>needs</a:t>
            </a:r>
            <a:r>
              <a:rPr lang="es-ES" sz="1400" b="0" baseline="0" dirty="0" smtClean="0">
                <a:solidFill>
                  <a:srgbClr val="0070C0"/>
                </a:solidFill>
                <a:latin typeface="+mn-lt"/>
              </a:rPr>
              <a:t>? </a:t>
            </a:r>
          </a:p>
          <a:p>
            <a:endParaRPr lang="es-ES" sz="1400" b="0" dirty="0" smtClean="0">
              <a:solidFill>
                <a:srgbClr val="0070C0"/>
              </a:solidFill>
              <a:latin typeface="+mn-lt"/>
            </a:endParaRPr>
          </a:p>
          <a:p>
            <a:r>
              <a:rPr lang="es-ES" sz="1400" b="0" dirty="0" err="1" smtClean="0">
                <a:solidFill>
                  <a:srgbClr val="0070C0"/>
                </a:solidFill>
                <a:latin typeface="+mn-lt"/>
              </a:rPr>
              <a:t>Also</a:t>
            </a:r>
            <a:r>
              <a:rPr lang="es-ES" sz="1400" b="0" baseline="0" dirty="0" smtClean="0">
                <a:solidFill>
                  <a:srgbClr val="0070C0"/>
                </a:solidFill>
                <a:latin typeface="+mn-lt"/>
              </a:rPr>
              <a:t> </a:t>
            </a:r>
            <a:r>
              <a:rPr lang="es-ES" sz="1400" b="0" baseline="0" dirty="0" err="1" smtClean="0">
                <a:solidFill>
                  <a:srgbClr val="0070C0"/>
                </a:solidFill>
                <a:latin typeface="+mn-lt"/>
              </a:rPr>
              <a:t>action</a:t>
            </a:r>
            <a:r>
              <a:rPr lang="es-ES" sz="1400" b="0" baseline="0" dirty="0" smtClean="0">
                <a:solidFill>
                  <a:srgbClr val="0070C0"/>
                </a:solidFill>
                <a:latin typeface="+mn-lt"/>
              </a:rPr>
              <a:t> </a:t>
            </a:r>
            <a:r>
              <a:rPr lang="es-ES" sz="1400" b="0" baseline="0" dirty="0" err="1" smtClean="0">
                <a:solidFill>
                  <a:srgbClr val="0070C0"/>
                </a:solidFill>
                <a:latin typeface="+mn-lt"/>
              </a:rPr>
              <a:t>research</a:t>
            </a:r>
            <a:r>
              <a:rPr lang="es-ES" sz="1400" b="0" baseline="0" dirty="0" smtClean="0">
                <a:solidFill>
                  <a:srgbClr val="0070C0"/>
                </a:solidFill>
                <a:latin typeface="+mn-lt"/>
              </a:rPr>
              <a:t> Project: </a:t>
            </a:r>
            <a:r>
              <a:rPr lang="es-ES" sz="1400" b="0" baseline="0" dirty="0" err="1" smtClean="0">
                <a:solidFill>
                  <a:srgbClr val="0070C0"/>
                </a:solidFill>
                <a:latin typeface="+mn-lt"/>
              </a:rPr>
              <a:t>helping</a:t>
            </a:r>
            <a:r>
              <a:rPr lang="es-ES" sz="1400" b="0" baseline="0" dirty="0" smtClean="0">
                <a:solidFill>
                  <a:srgbClr val="0070C0"/>
                </a:solidFill>
                <a:latin typeface="+mn-lt"/>
              </a:rPr>
              <a:t> </a:t>
            </a:r>
            <a:r>
              <a:rPr lang="es-ES" sz="1400" b="0" baseline="0" dirty="0" err="1" smtClean="0">
                <a:solidFill>
                  <a:srgbClr val="0070C0"/>
                </a:solidFill>
                <a:latin typeface="+mn-lt"/>
              </a:rPr>
              <a:t>Ts</a:t>
            </a:r>
            <a:r>
              <a:rPr lang="es-ES" sz="1400" b="0" baseline="0" dirty="0" smtClean="0">
                <a:solidFill>
                  <a:srgbClr val="0070C0"/>
                </a:solidFill>
                <a:latin typeface="+mn-lt"/>
              </a:rPr>
              <a:t> bridge </a:t>
            </a:r>
            <a:r>
              <a:rPr lang="es-ES" sz="1400" b="0" baseline="0" dirty="0" err="1" smtClean="0">
                <a:solidFill>
                  <a:srgbClr val="0070C0"/>
                </a:solidFill>
                <a:latin typeface="+mn-lt"/>
              </a:rPr>
              <a:t>research</a:t>
            </a:r>
            <a:r>
              <a:rPr lang="es-ES" sz="1400" b="0" baseline="0" dirty="0" smtClean="0">
                <a:solidFill>
                  <a:srgbClr val="0070C0"/>
                </a:solidFill>
                <a:latin typeface="+mn-lt"/>
              </a:rPr>
              <a:t> and </a:t>
            </a:r>
            <a:r>
              <a:rPr lang="es-ES" sz="1400" b="0" baseline="0" dirty="0" err="1" smtClean="0">
                <a:solidFill>
                  <a:srgbClr val="0070C0"/>
                </a:solidFill>
                <a:latin typeface="+mn-lt"/>
              </a:rPr>
              <a:t>practice</a:t>
            </a:r>
            <a:r>
              <a:rPr lang="es-ES" sz="1400" b="0" baseline="0" dirty="0" smtClean="0">
                <a:solidFill>
                  <a:srgbClr val="0070C0"/>
                </a:solidFill>
                <a:latin typeface="+mn-lt"/>
              </a:rPr>
              <a:t> - </a:t>
            </a:r>
            <a:r>
              <a:rPr lang="en-GB" sz="1400" b="0" dirty="0" smtClean="0">
                <a:solidFill>
                  <a:srgbClr val="000000"/>
                </a:solidFill>
                <a:latin typeface="Arial" panose="020B0604020202020204" pitchFamily="34" charset="0"/>
              </a:rPr>
              <a:t> </a:t>
            </a:r>
            <a:r>
              <a:rPr lang="en-GB" sz="1400" b="0" dirty="0" smtClean="0">
                <a:solidFill>
                  <a:srgbClr val="0070C0"/>
                </a:solidFill>
                <a:latin typeface="+mn-lt"/>
              </a:rPr>
              <a:t>to contribute to the improvement of language education by giving teachers across Europe better access to action research and new perspectives on languages methodologies.</a:t>
            </a:r>
            <a:endParaRPr lang="es-ES" sz="1400" b="0" dirty="0" smtClean="0">
              <a:solidFill>
                <a:srgbClr val="0070C0"/>
              </a:solidFill>
              <a:latin typeface="+mn-lt"/>
            </a:endParaRPr>
          </a:p>
          <a:p>
            <a:endParaRPr lang="en-GB" sz="1400" b="0" dirty="0" smtClean="0">
              <a:solidFill>
                <a:srgbClr val="0070C0"/>
              </a:solidFill>
              <a:latin typeface="+mn-lt"/>
            </a:endParaRPr>
          </a:p>
          <a:p>
            <a:r>
              <a:rPr lang="es-ES" sz="1400" b="0" dirty="0" err="1" smtClean="0">
                <a:solidFill>
                  <a:srgbClr val="002060"/>
                </a:solidFill>
                <a:latin typeface="+mn-lt"/>
              </a:rPr>
              <a:t>Agreed</a:t>
            </a:r>
            <a:r>
              <a:rPr lang="es-ES" sz="1400" b="0" dirty="0" smtClean="0">
                <a:solidFill>
                  <a:srgbClr val="002060"/>
                </a:solidFill>
                <a:latin typeface="+mn-lt"/>
              </a:rPr>
              <a:t> outputs: </a:t>
            </a:r>
            <a:r>
              <a:rPr lang="en-GB" sz="1400" b="0" dirty="0" smtClean="0">
                <a:solidFill>
                  <a:srgbClr val="0070C0"/>
                </a:solidFill>
                <a:latin typeface="+mn-lt"/>
              </a:rPr>
              <a:t>Guidelines </a:t>
            </a:r>
            <a:r>
              <a:rPr lang="en-GB" sz="1400" b="0" dirty="0" smtClean="0">
                <a:solidFill>
                  <a:srgbClr val="0070C0"/>
                </a:solidFill>
                <a:latin typeface="+mn-lt"/>
              </a:rPr>
              <a:t>for action research and for networking strategies towards quality enhancement in language teaching;</a:t>
            </a:r>
          </a:p>
          <a:p>
            <a:pPr marL="0" indent="0">
              <a:buFont typeface="Arial" panose="020B0604020202020204" pitchFamily="34" charset="0"/>
              <a:buNone/>
            </a:pPr>
            <a:r>
              <a:rPr lang="en-GB" sz="1400" b="0" dirty="0" smtClean="0">
                <a:solidFill>
                  <a:srgbClr val="0070C0"/>
                </a:solidFill>
                <a:latin typeface="+mn-lt"/>
              </a:rPr>
              <a:t>A practical guide to action research for teachers and teacher educators based on experiences from the ECML countries;</a:t>
            </a:r>
          </a:p>
          <a:p>
            <a:pPr marL="0" indent="0">
              <a:buFont typeface="Arial" panose="020B0604020202020204" pitchFamily="34" charset="0"/>
              <a:buNone/>
            </a:pPr>
            <a:r>
              <a:rPr lang="en-GB" sz="1400" b="0" dirty="0" smtClean="0">
                <a:solidFill>
                  <a:srgbClr val="0070C0"/>
                </a:solidFill>
                <a:latin typeface="+mn-lt"/>
              </a:rPr>
              <a:t>Piloted models of trialled course units: format for training units to improve classroom practice through linking quality strategies to practical action research approaches (brochure including checklist and reflection);</a:t>
            </a:r>
          </a:p>
          <a:p>
            <a:pPr marL="0" indent="0">
              <a:buFont typeface="Arial" panose="020B0604020202020204" pitchFamily="34" charset="0"/>
              <a:buNone/>
            </a:pPr>
            <a:r>
              <a:rPr lang="en-GB" sz="1400" b="0" dirty="0" smtClean="0">
                <a:solidFill>
                  <a:srgbClr val="0070C0"/>
                </a:solidFill>
                <a:latin typeface="+mn-lt"/>
              </a:rPr>
              <a:t>A set of success stories in several languages;</a:t>
            </a:r>
          </a:p>
          <a:p>
            <a:pPr marL="0" indent="0">
              <a:buFont typeface="Arial" panose="020B0604020202020204" pitchFamily="34" charset="0"/>
              <a:buNone/>
            </a:pPr>
            <a:r>
              <a:rPr lang="en-GB" sz="1400" b="0" dirty="0" smtClean="0">
                <a:solidFill>
                  <a:srgbClr val="0070C0"/>
                </a:solidFill>
                <a:latin typeface="+mn-lt"/>
              </a:rPr>
              <a:t>Online platform with a bank of resources, including key documentation, and didactic materials</a:t>
            </a:r>
            <a:r>
              <a:rPr lang="en-GB" sz="1400" b="0" dirty="0" smtClean="0">
                <a:solidFill>
                  <a:srgbClr val="0070C0"/>
                </a:solidFill>
                <a:latin typeface="+mn-lt"/>
              </a:rPr>
              <a:t>. (online </a:t>
            </a:r>
            <a:r>
              <a:rPr lang="en-GB" sz="1400" b="0" dirty="0" err="1" smtClean="0">
                <a:solidFill>
                  <a:srgbClr val="0070C0"/>
                </a:solidFill>
                <a:latin typeface="+mn-lt"/>
              </a:rPr>
              <a:t>egs</a:t>
            </a:r>
            <a:r>
              <a:rPr lang="en-GB" sz="1400" b="0" dirty="0" smtClean="0">
                <a:solidFill>
                  <a:srgbClr val="0070C0"/>
                </a:solidFill>
                <a:latin typeface="+mn-lt"/>
              </a:rPr>
              <a:t> of small-scale AR projects</a:t>
            </a:r>
            <a:r>
              <a:rPr lang="en-GB" sz="1400" b="0" baseline="0" dirty="0" smtClean="0">
                <a:solidFill>
                  <a:srgbClr val="0070C0"/>
                </a:solidFill>
                <a:latin typeface="+mn-lt"/>
              </a:rPr>
              <a:t> from 2016 w/shop participants) </a:t>
            </a:r>
            <a:endParaRPr lang="en-GB" sz="1400" b="0" dirty="0" smtClean="0">
              <a:solidFill>
                <a:srgbClr val="0070C0"/>
              </a:solidFill>
              <a:latin typeface="+mn-lt"/>
            </a:endParaRPr>
          </a:p>
          <a:p>
            <a:pPr marL="0" indent="0">
              <a:buFont typeface="Arial" panose="020B0604020202020204" pitchFamily="34" charset="0"/>
              <a:buNone/>
            </a:pPr>
            <a:endParaRPr lang="es-ES" sz="1400" b="0" dirty="0" smtClean="0">
              <a:solidFill>
                <a:srgbClr val="0070C0"/>
              </a:solidFill>
              <a:latin typeface="+mn-lt"/>
            </a:endParaRPr>
          </a:p>
          <a:p>
            <a:pPr marL="0" indent="0">
              <a:buFont typeface="Arial" panose="020B0604020202020204" pitchFamily="34" charset="0"/>
              <a:buNone/>
            </a:pPr>
            <a:endParaRPr lang="es-ES" sz="1400" b="0" dirty="0" smtClean="0">
              <a:solidFill>
                <a:srgbClr val="0070C0"/>
              </a:solidFill>
              <a:latin typeface="+mn-lt"/>
            </a:endParaRPr>
          </a:p>
          <a:p>
            <a:endParaRPr lang="es-ES" sz="1400" b="0" dirty="0">
              <a:solidFill>
                <a:srgbClr val="0070C0"/>
              </a:solidFill>
              <a:latin typeface="+mn-lt"/>
            </a:endParaRPr>
          </a:p>
        </p:txBody>
      </p:sp>
      <p:sp>
        <p:nvSpPr>
          <p:cNvPr id="4" name="Slide Number Placeholder 3"/>
          <p:cNvSpPr>
            <a:spLocks noGrp="1"/>
          </p:cNvSpPr>
          <p:nvPr>
            <p:ph type="sldNum" sz="quarter" idx="10"/>
          </p:nvPr>
        </p:nvSpPr>
        <p:spPr/>
        <p:txBody>
          <a:bodyPr/>
          <a:lstStyle/>
          <a:p>
            <a:fld id="{4AD43F55-105D-40B0-8323-259B875DF15E}" type="slidenum">
              <a:rPr lang="de-AT" smtClean="0">
                <a:solidFill>
                  <a:prstClr val="black"/>
                </a:solidFill>
              </a:rPr>
              <a:pPr/>
              <a:t>2</a:t>
            </a:fld>
            <a:endParaRPr lang="de-AT">
              <a:solidFill>
                <a:prstClr val="black"/>
              </a:solidFill>
            </a:endParaRPr>
          </a:p>
        </p:txBody>
      </p:sp>
    </p:spTree>
    <p:extLst>
      <p:ext uri="{BB962C8B-B14F-4D97-AF65-F5344CB8AC3E}">
        <p14:creationId xmlns:p14="http://schemas.microsoft.com/office/powerpoint/2010/main" val="2551891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dirty="0" smtClean="0">
              <a:solidFill>
                <a:srgbClr val="002060"/>
              </a:solidFill>
              <a:latin typeface="+mn-lt"/>
            </a:endParaRPr>
          </a:p>
        </p:txBody>
      </p:sp>
      <p:sp>
        <p:nvSpPr>
          <p:cNvPr id="4" name="Slide Number Placeholder 3"/>
          <p:cNvSpPr>
            <a:spLocks noGrp="1"/>
          </p:cNvSpPr>
          <p:nvPr>
            <p:ph type="sldNum" sz="quarter" idx="10"/>
          </p:nvPr>
        </p:nvSpPr>
        <p:spPr/>
        <p:txBody>
          <a:bodyPr/>
          <a:lstStyle/>
          <a:p>
            <a:fld id="{4AD43F55-105D-40B0-8323-259B875DF15E}" type="slidenum">
              <a:rPr lang="de-AT" smtClean="0"/>
              <a:pPr/>
              <a:t>20</a:t>
            </a:fld>
            <a:endParaRPr lang="de-AT"/>
          </a:p>
        </p:txBody>
      </p:sp>
    </p:spTree>
    <p:extLst>
      <p:ext uri="{BB962C8B-B14F-4D97-AF65-F5344CB8AC3E}">
        <p14:creationId xmlns:p14="http://schemas.microsoft.com/office/powerpoint/2010/main" val="16299363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4AD43F55-105D-40B0-8323-259B875DF15E}" type="slidenum">
              <a:rPr lang="de-AT" smtClean="0">
                <a:solidFill>
                  <a:prstClr val="black"/>
                </a:solidFill>
              </a:rPr>
              <a:pPr/>
              <a:t>21</a:t>
            </a:fld>
            <a:endParaRPr lang="de-AT">
              <a:solidFill>
                <a:prstClr val="black"/>
              </a:solidFill>
            </a:endParaRPr>
          </a:p>
        </p:txBody>
      </p:sp>
    </p:spTree>
    <p:extLst>
      <p:ext uri="{BB962C8B-B14F-4D97-AF65-F5344CB8AC3E}">
        <p14:creationId xmlns:p14="http://schemas.microsoft.com/office/powerpoint/2010/main" val="2338932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baseline="0" dirty="0" smtClean="0"/>
          </a:p>
        </p:txBody>
      </p:sp>
      <p:sp>
        <p:nvSpPr>
          <p:cNvPr id="4" name="Slide Number Placeholder 3"/>
          <p:cNvSpPr>
            <a:spLocks noGrp="1"/>
          </p:cNvSpPr>
          <p:nvPr>
            <p:ph type="sldNum" sz="quarter" idx="10"/>
          </p:nvPr>
        </p:nvSpPr>
        <p:spPr/>
        <p:txBody>
          <a:bodyPr/>
          <a:lstStyle/>
          <a:p>
            <a:fld id="{4AD43F55-105D-40B0-8323-259B875DF15E}" type="slidenum">
              <a:rPr lang="de-AT" smtClean="0"/>
              <a:pPr/>
              <a:t>22</a:t>
            </a:fld>
            <a:endParaRPr lang="de-AT"/>
          </a:p>
        </p:txBody>
      </p:sp>
    </p:spTree>
    <p:extLst>
      <p:ext uri="{BB962C8B-B14F-4D97-AF65-F5344CB8AC3E}">
        <p14:creationId xmlns:p14="http://schemas.microsoft.com/office/powerpoint/2010/main" val="40108469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sz="1400" dirty="0"/>
          </a:p>
        </p:txBody>
      </p:sp>
      <p:sp>
        <p:nvSpPr>
          <p:cNvPr id="4" name="Slide Number Placeholder 3"/>
          <p:cNvSpPr>
            <a:spLocks noGrp="1"/>
          </p:cNvSpPr>
          <p:nvPr>
            <p:ph type="sldNum" sz="quarter" idx="10"/>
          </p:nvPr>
        </p:nvSpPr>
        <p:spPr/>
        <p:txBody>
          <a:bodyPr/>
          <a:lstStyle/>
          <a:p>
            <a:fld id="{4AD43F55-105D-40B0-8323-259B875DF15E}" type="slidenum">
              <a:rPr lang="de-AT" smtClean="0">
                <a:solidFill>
                  <a:prstClr val="black"/>
                </a:solidFill>
              </a:rPr>
              <a:pPr/>
              <a:t>23</a:t>
            </a:fld>
            <a:endParaRPr lang="de-AT">
              <a:solidFill>
                <a:prstClr val="black"/>
              </a:solidFill>
            </a:endParaRPr>
          </a:p>
        </p:txBody>
      </p:sp>
    </p:spTree>
    <p:extLst>
      <p:ext uri="{BB962C8B-B14F-4D97-AF65-F5344CB8AC3E}">
        <p14:creationId xmlns:p14="http://schemas.microsoft.com/office/powerpoint/2010/main" val="23479752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D43F55-105D-40B0-8323-259B875DF15E}" type="slidenum">
              <a:rPr lang="de-AT" smtClean="0"/>
              <a:pPr/>
              <a:t>24</a:t>
            </a:fld>
            <a:endParaRPr lang="de-AT"/>
          </a:p>
        </p:txBody>
      </p:sp>
    </p:spTree>
    <p:extLst>
      <p:ext uri="{BB962C8B-B14F-4D97-AF65-F5344CB8AC3E}">
        <p14:creationId xmlns:p14="http://schemas.microsoft.com/office/powerpoint/2010/main" val="42189076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endParaRPr lang="es-ES_tradnl" sz="1200" dirty="0" smtClea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4AD43F55-105D-40B0-8323-259B875DF15E}" type="slidenum">
              <a:rPr lang="de-AT" smtClean="0"/>
              <a:pPr/>
              <a:t>25</a:t>
            </a:fld>
            <a:endParaRPr lang="de-AT"/>
          </a:p>
        </p:txBody>
      </p:sp>
    </p:spTree>
    <p:extLst>
      <p:ext uri="{BB962C8B-B14F-4D97-AF65-F5344CB8AC3E}">
        <p14:creationId xmlns:p14="http://schemas.microsoft.com/office/powerpoint/2010/main" val="1814898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2438" lvl="1" indent="-273050">
              <a:lnSpc>
                <a:spcPct val="90000"/>
              </a:lnSpc>
            </a:pPr>
            <a:endParaRPr lang="es-ES" dirty="0"/>
          </a:p>
        </p:txBody>
      </p:sp>
      <p:sp>
        <p:nvSpPr>
          <p:cNvPr id="4" name="Slide Number Placeholder 3"/>
          <p:cNvSpPr>
            <a:spLocks noGrp="1"/>
          </p:cNvSpPr>
          <p:nvPr>
            <p:ph type="sldNum" sz="quarter" idx="10"/>
          </p:nvPr>
        </p:nvSpPr>
        <p:spPr/>
        <p:txBody>
          <a:bodyPr/>
          <a:lstStyle/>
          <a:p>
            <a:fld id="{4AD43F55-105D-40B0-8323-259B875DF15E}" type="slidenum">
              <a:rPr lang="de-AT" smtClean="0"/>
              <a:pPr/>
              <a:t>3</a:t>
            </a:fld>
            <a:endParaRPr lang="de-AT"/>
          </a:p>
        </p:txBody>
      </p:sp>
    </p:spTree>
    <p:extLst>
      <p:ext uri="{BB962C8B-B14F-4D97-AF65-F5344CB8AC3E}">
        <p14:creationId xmlns:p14="http://schemas.microsoft.com/office/powerpoint/2010/main" val="1557608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62EF015-70E5-4FDB-B692-91A167F989FD}" type="slidenum">
              <a:rPr lang="fr-FR" smtClean="0">
                <a:solidFill>
                  <a:prstClr val="black"/>
                </a:solidFill>
              </a:rPr>
              <a:pPr/>
              <a:t>4</a:t>
            </a:fld>
            <a:endParaRPr lang="fr-FR">
              <a:solidFill>
                <a:prstClr val="black"/>
              </a:solidFill>
            </a:endParaRPr>
          </a:p>
        </p:txBody>
      </p:sp>
    </p:spTree>
    <p:extLst>
      <p:ext uri="{BB962C8B-B14F-4D97-AF65-F5344CB8AC3E}">
        <p14:creationId xmlns:p14="http://schemas.microsoft.com/office/powerpoint/2010/main" val="3735082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12"/>
          <p:cNvSpPr txBox="1">
            <a:spLocks noGrp="1" noChangeArrowheads="1"/>
          </p:cNvSpPr>
          <p:nvPr/>
        </p:nvSpPr>
        <p:spPr bwMode="auto">
          <a:xfrm>
            <a:off x="3851275" y="9431338"/>
            <a:ext cx="2938463"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520" tIns="46080" rIns="92520" bIns="46080" anchor="b"/>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1pPr>
            <a:lvl2pPr marL="742950" indent="-28575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2pPr>
            <a:lvl3pPr marL="11430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3pPr>
            <a:lvl4pPr marL="16002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4pPr>
            <a:lvl5pPr marL="20574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000000"/>
              </a:buClr>
              <a:buSzPct val="100000"/>
              <a:buFont typeface="Times New Roman" panose="02020603050405020304" pitchFamily="18" charset="0"/>
              <a:buNone/>
            </a:pPr>
            <a:fld id="{A80EE67D-7D6D-48C9-BDF0-A63EC0778E23}" type="slidenum">
              <a:rPr lang="en-GB" altLang="fr-FR" sz="1200">
                <a:solidFill>
                  <a:srgbClr val="000000"/>
                </a:solidFill>
                <a:latin typeface="Times New Roman" panose="02020603050405020304" pitchFamily="18" charset="0"/>
              </a:rPr>
              <a:pPr algn="r" fontAlgn="auto">
                <a:spcBef>
                  <a:spcPts val="0"/>
                </a:spcBef>
                <a:spcAft>
                  <a:spcPts val="0"/>
                </a:spcAft>
                <a:buClr>
                  <a:srgbClr val="000000"/>
                </a:buClr>
                <a:buSzPct val="100000"/>
                <a:buFont typeface="Times New Roman" panose="02020603050405020304" pitchFamily="18" charset="0"/>
                <a:buNone/>
              </a:pPr>
              <a:t>5</a:t>
            </a:fld>
            <a:endParaRPr lang="en-GB" altLang="fr-FR" sz="1200">
              <a:solidFill>
                <a:srgbClr val="000000"/>
              </a:solidFill>
              <a:latin typeface="Times New Roman" panose="02020603050405020304" pitchFamily="18" charset="0"/>
            </a:endParaRPr>
          </a:p>
        </p:txBody>
      </p:sp>
      <p:sp>
        <p:nvSpPr>
          <p:cNvPr id="79875" name="Text Box 2"/>
          <p:cNvSpPr txBox="1">
            <a:spLocks noChangeArrowheads="1"/>
          </p:cNvSpPr>
          <p:nvPr/>
        </p:nvSpPr>
        <p:spPr bwMode="auto">
          <a:xfrm>
            <a:off x="917575" y="744538"/>
            <a:ext cx="4965700" cy="372427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defRPr>
                <a:solidFill>
                  <a:schemeClr val="tx1"/>
                </a:solidFill>
                <a:latin typeface="Arial" panose="020B0604020202020204" pitchFamily="34" charset="0"/>
                <a:cs typeface="Arial" panose="020B0604020202020204" pitchFamily="34" charset="0"/>
              </a:defRPr>
            </a:lvl1pPr>
            <a:lvl2pPr marL="742950" indent="-285750" defTabSz="449263">
              <a:defRPr>
                <a:solidFill>
                  <a:schemeClr val="tx1"/>
                </a:solidFill>
                <a:latin typeface="Arial" panose="020B0604020202020204" pitchFamily="34" charset="0"/>
                <a:cs typeface="Arial" panose="020B0604020202020204" pitchFamily="34" charset="0"/>
              </a:defRPr>
            </a:lvl2pPr>
            <a:lvl3pPr marL="1143000" indent="-228600" defTabSz="449263">
              <a:defRPr>
                <a:solidFill>
                  <a:schemeClr val="tx1"/>
                </a:solidFill>
                <a:latin typeface="Arial" panose="020B0604020202020204" pitchFamily="34" charset="0"/>
                <a:cs typeface="Arial" panose="020B0604020202020204" pitchFamily="34" charset="0"/>
              </a:defRPr>
            </a:lvl3pPr>
            <a:lvl4pPr marL="1600200" indent="-228600" defTabSz="449263">
              <a:defRPr>
                <a:solidFill>
                  <a:schemeClr val="tx1"/>
                </a:solidFill>
                <a:latin typeface="Arial" panose="020B0604020202020204" pitchFamily="34" charset="0"/>
                <a:cs typeface="Arial" panose="020B0604020202020204" pitchFamily="34" charset="0"/>
              </a:defRPr>
            </a:lvl4pPr>
            <a:lvl5pPr marL="2057400" indent="-228600" defTabSz="449263">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auto">
              <a:lnSpc>
                <a:spcPct val="74000"/>
              </a:lnSpc>
              <a:spcBef>
                <a:spcPts val="0"/>
              </a:spcBef>
              <a:spcAft>
                <a:spcPts val="0"/>
              </a:spcAft>
              <a:buClr>
                <a:srgbClr val="000000"/>
              </a:buClr>
              <a:buSzPct val="100000"/>
              <a:buFont typeface="Times New Roman" panose="02020603050405020304" pitchFamily="18" charset="0"/>
              <a:buNone/>
            </a:pPr>
            <a:endParaRPr lang="de-DE" altLang="fr-FR" sz="2400">
              <a:solidFill>
                <a:prstClr val="white"/>
              </a:solidFill>
              <a:latin typeface="Times New Roman" panose="02020603050405020304" pitchFamily="18" charset="0"/>
            </a:endParaRPr>
          </a:p>
        </p:txBody>
      </p:sp>
      <p:sp>
        <p:nvSpPr>
          <p:cNvPr id="79876" name="Rectangle 3"/>
          <p:cNvSpPr>
            <a:spLocks noGrp="1" noChangeArrowheads="1"/>
          </p:cNvSpPr>
          <p:nvPr>
            <p:ph type="body"/>
          </p:nvPr>
        </p:nvSpPr>
        <p:spPr>
          <a:xfrm>
            <a:off x="906463" y="4714875"/>
            <a:ext cx="4978400" cy="4465638"/>
          </a:xfrm>
          <a:noFill/>
        </p:spPr>
        <p:txBody>
          <a:bodyPr wrap="none" lIns="92520" tIns="46080" rIns="92520" bIns="4608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altLang="fr-FR"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1961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4AD43F55-105D-40B0-8323-259B875DF15E}" type="slidenum">
              <a:rPr lang="de-AT" smtClean="0">
                <a:solidFill>
                  <a:prstClr val="black"/>
                </a:solidFill>
              </a:rPr>
              <a:pPr/>
              <a:t>6</a:t>
            </a:fld>
            <a:endParaRPr lang="de-AT">
              <a:solidFill>
                <a:prstClr val="black"/>
              </a:solidFill>
            </a:endParaRPr>
          </a:p>
        </p:txBody>
      </p:sp>
    </p:spTree>
    <p:extLst>
      <p:ext uri="{BB962C8B-B14F-4D97-AF65-F5344CB8AC3E}">
        <p14:creationId xmlns:p14="http://schemas.microsoft.com/office/powerpoint/2010/main" val="3633380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sz="1200" baseline="0" dirty="0" smtClean="0"/>
          </a:p>
          <a:p>
            <a:endParaRPr lang="es-ES" sz="1200" baseline="0" dirty="0" smtClean="0"/>
          </a:p>
          <a:p>
            <a:endParaRPr lang="es-ES" baseline="0" dirty="0" smtClean="0"/>
          </a:p>
        </p:txBody>
      </p:sp>
      <p:sp>
        <p:nvSpPr>
          <p:cNvPr id="4" name="Slide Number Placeholder 3"/>
          <p:cNvSpPr>
            <a:spLocks noGrp="1"/>
          </p:cNvSpPr>
          <p:nvPr>
            <p:ph type="sldNum" sz="quarter" idx="10"/>
          </p:nvPr>
        </p:nvSpPr>
        <p:spPr/>
        <p:txBody>
          <a:bodyPr/>
          <a:lstStyle/>
          <a:p>
            <a:fld id="{4AD43F55-105D-40B0-8323-259B875DF15E}" type="slidenum">
              <a:rPr lang="de-AT" smtClean="0">
                <a:solidFill>
                  <a:prstClr val="black"/>
                </a:solidFill>
              </a:rPr>
              <a:pPr/>
              <a:t>7</a:t>
            </a:fld>
            <a:endParaRPr lang="de-AT">
              <a:solidFill>
                <a:prstClr val="black"/>
              </a:solidFill>
            </a:endParaRPr>
          </a:p>
        </p:txBody>
      </p:sp>
    </p:spTree>
    <p:extLst>
      <p:ext uri="{BB962C8B-B14F-4D97-AF65-F5344CB8AC3E}">
        <p14:creationId xmlns:p14="http://schemas.microsoft.com/office/powerpoint/2010/main" val="1992781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smtClean="0"/>
          </a:p>
          <a:p>
            <a:endParaRPr lang="fr-FR" dirty="0"/>
          </a:p>
        </p:txBody>
      </p:sp>
      <p:sp>
        <p:nvSpPr>
          <p:cNvPr id="4" name="Slide Number Placeholder 3"/>
          <p:cNvSpPr>
            <a:spLocks noGrp="1"/>
          </p:cNvSpPr>
          <p:nvPr>
            <p:ph type="sldNum" sz="quarter" idx="10"/>
          </p:nvPr>
        </p:nvSpPr>
        <p:spPr/>
        <p:txBody>
          <a:bodyPr/>
          <a:lstStyle/>
          <a:p>
            <a:fld id="{4AD43F55-105D-40B0-8323-259B875DF15E}" type="slidenum">
              <a:rPr lang="de-AT" smtClean="0">
                <a:solidFill>
                  <a:prstClr val="black"/>
                </a:solidFill>
              </a:rPr>
              <a:pPr/>
              <a:t>8</a:t>
            </a:fld>
            <a:endParaRPr lang="de-AT">
              <a:solidFill>
                <a:prstClr val="black"/>
              </a:solidFill>
            </a:endParaRPr>
          </a:p>
        </p:txBody>
      </p:sp>
    </p:spTree>
    <p:extLst>
      <p:ext uri="{BB962C8B-B14F-4D97-AF65-F5344CB8AC3E}">
        <p14:creationId xmlns:p14="http://schemas.microsoft.com/office/powerpoint/2010/main" val="4293901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endParaRPr lang="en-GB" dirty="0"/>
          </a:p>
        </p:txBody>
      </p:sp>
      <p:sp>
        <p:nvSpPr>
          <p:cNvPr id="4" name="Slide Number Placeholder 3"/>
          <p:cNvSpPr>
            <a:spLocks noGrp="1"/>
          </p:cNvSpPr>
          <p:nvPr>
            <p:ph type="sldNum" sz="quarter" idx="10"/>
          </p:nvPr>
        </p:nvSpPr>
        <p:spPr/>
        <p:txBody>
          <a:bodyPr/>
          <a:lstStyle/>
          <a:p>
            <a:fld id="{4AD43F55-105D-40B0-8323-259B875DF15E}" type="slidenum">
              <a:rPr lang="de-AT" smtClean="0">
                <a:solidFill>
                  <a:prstClr val="black"/>
                </a:solidFill>
              </a:rPr>
              <a:pPr/>
              <a:t>9</a:t>
            </a:fld>
            <a:endParaRPr lang="de-AT">
              <a:solidFill>
                <a:prstClr val="black"/>
              </a:solidFill>
            </a:endParaRPr>
          </a:p>
        </p:txBody>
      </p:sp>
    </p:spTree>
    <p:extLst>
      <p:ext uri="{BB962C8B-B14F-4D97-AF65-F5344CB8AC3E}">
        <p14:creationId xmlns:p14="http://schemas.microsoft.com/office/powerpoint/2010/main" val="3030177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a:defRPr/>
            </a:lvl1pPr>
          </a:lstStyle>
          <a:p>
            <a:pPr>
              <a:defRPr/>
            </a:pPr>
            <a:fld id="{16E6451E-26AF-4B21-AADD-EF2A3DD1FC0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86092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lvl1pPr>
          </a:lstStyle>
          <a:p>
            <a:pPr>
              <a:defRPr/>
            </a:pPr>
            <a:fld id="{BBDF3665-2D10-4335-A67D-5CB841C6CD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564479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p>
            <a:pPr>
              <a:defRPr/>
            </a:pPr>
            <a:fld id="{6A5ACC06-80A5-49DA-967D-E0C3A2A3D4F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99844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a:defRPr/>
            </a:lvl1pPr>
          </a:lstStyle>
          <a:p>
            <a:pPr>
              <a:defRPr/>
            </a:pPr>
            <a:fld id="{16E6451E-26AF-4B21-AADD-EF2A3DD1FC0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12201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59637016-67AF-4C13-B70C-F7090EAAAC59}" type="datetimeFigureOut">
              <a:rPr lang="en-US">
                <a:solidFill>
                  <a:prstClr val="black">
                    <a:tint val="75000"/>
                  </a:prstClr>
                </a:solidFill>
              </a:rPr>
              <a:pPr>
                <a:defRPr/>
              </a:pPr>
              <a:t>1/17/2018</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BDF3665-2D10-4335-A67D-5CB841C6CD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14309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solidFill>
                  <a:prstClr val="black">
                    <a:tint val="75000"/>
                  </a:prstClr>
                </a:solidFill>
              </a:rPr>
              <a:pPr/>
              <a:t>1/17/2018</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38154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Rechthoek 2"/>
          <p:cNvSpPr/>
          <p:nvPr userDrawn="1"/>
        </p:nvSpPr>
        <p:spPr>
          <a:xfrm>
            <a:off x="468313" y="2205038"/>
            <a:ext cx="8351837" cy="1877437"/>
          </a:xfrm>
          <a:prstGeom prst="rect">
            <a:avLst/>
          </a:prstGeom>
        </p:spPr>
        <p:txBody>
          <a:bodyPr>
            <a:spAutoFit/>
          </a:bodyPr>
          <a:lstStyle/>
          <a:p>
            <a:pPr fontAlgn="auto">
              <a:spcBef>
                <a:spcPts val="0"/>
              </a:spcBef>
              <a:spcAft>
                <a:spcPts val="0"/>
              </a:spcAft>
              <a:defRPr/>
            </a:pPr>
            <a:r>
              <a:rPr lang="en-US" b="1" dirty="0">
                <a:solidFill>
                  <a:srgbClr val="0070C0"/>
                </a:solidFill>
                <a:latin typeface="Arial" panose="020B0604020202020204" pitchFamily="34" charset="0"/>
                <a:cs typeface="Arial" pitchFamily="34" charset="0"/>
              </a:rPr>
              <a:t/>
            </a:r>
            <a:br>
              <a:rPr lang="en-US" b="1" dirty="0">
                <a:solidFill>
                  <a:srgbClr val="0070C0"/>
                </a:solidFill>
                <a:latin typeface="Arial" panose="020B0604020202020204" pitchFamily="34" charset="0"/>
                <a:cs typeface="Arial" pitchFamily="34" charset="0"/>
              </a:rPr>
            </a:br>
            <a:r>
              <a:rPr lang="en-US" sz="2000" b="1" dirty="0">
                <a:solidFill>
                  <a:srgbClr val="0070C0"/>
                </a:solidFill>
                <a:latin typeface="Arial" panose="020B0604020202020204" pitchFamily="34" charset="0"/>
                <a:cs typeface="Arial" pitchFamily="34" charset="0"/>
              </a:rPr>
              <a:t> </a:t>
            </a:r>
          </a:p>
          <a:p>
            <a:pPr fontAlgn="auto">
              <a:spcBef>
                <a:spcPts val="0"/>
              </a:spcBef>
              <a:spcAft>
                <a:spcPts val="0"/>
              </a:spcAft>
              <a:defRPr/>
            </a:pPr>
            <a:r>
              <a:rPr lang="en-US" sz="2000" b="1" dirty="0">
                <a:solidFill>
                  <a:srgbClr val="0070C0"/>
                </a:solidFill>
                <a:latin typeface="Arial" panose="020B0604020202020204" pitchFamily="34" charset="0"/>
                <a:cs typeface="Arial" pitchFamily="34" charset="0"/>
              </a:rPr>
              <a:t>			</a:t>
            </a:r>
          </a:p>
          <a:p>
            <a:pPr fontAlgn="auto">
              <a:spcBef>
                <a:spcPts val="0"/>
              </a:spcBef>
              <a:spcAft>
                <a:spcPts val="0"/>
              </a:spcAft>
              <a:defRPr/>
            </a:pPr>
            <a:r>
              <a:rPr lang="en-US" sz="2000" b="1" dirty="0">
                <a:solidFill>
                  <a:srgbClr val="0070C0"/>
                </a:solidFill>
                <a:latin typeface="Arial" panose="020B0604020202020204" pitchFamily="34" charset="0"/>
                <a:cs typeface="Arial" pitchFamily="34" charset="0"/>
              </a:rPr>
              <a:t>	</a:t>
            </a:r>
            <a:endParaRPr lang="en-IE" i="1" dirty="0">
              <a:solidFill>
                <a:prstClr val="black"/>
              </a:solidFill>
              <a:latin typeface="Calibri"/>
            </a:endParaRPr>
          </a:p>
          <a:p>
            <a:pPr fontAlgn="auto">
              <a:spcBef>
                <a:spcPts val="0"/>
              </a:spcBef>
              <a:spcAft>
                <a:spcPts val="0"/>
              </a:spcAft>
              <a:defRPr/>
            </a:pPr>
            <a:endParaRPr lang="en-IE" i="1" dirty="0">
              <a:solidFill>
                <a:prstClr val="black"/>
              </a:solidFill>
              <a:latin typeface="Calibri"/>
            </a:endParaRPr>
          </a:p>
          <a:p>
            <a:pPr fontAlgn="auto">
              <a:spcBef>
                <a:spcPts val="0"/>
              </a:spcBef>
              <a:spcAft>
                <a:spcPts val="0"/>
              </a:spcAft>
              <a:defRPr/>
            </a:pPr>
            <a:r>
              <a:rPr lang="en-US" sz="2000" dirty="0">
                <a:solidFill>
                  <a:prstClr val="black"/>
                </a:solidFill>
                <a:latin typeface="Calibri"/>
              </a:rPr>
              <a:t>			</a:t>
            </a:r>
            <a:r>
              <a:rPr lang="de-DE" sz="2000" i="1" cap="all" dirty="0">
                <a:solidFill>
                  <a:prstClr val="black"/>
                </a:solidFill>
                <a:latin typeface="Calibri"/>
              </a:rPr>
              <a:t>			</a:t>
            </a:r>
            <a:endParaRPr lang="en-US" sz="2000" i="1" cap="all" dirty="0">
              <a:solidFill>
                <a:prstClr val="black"/>
              </a:solidFill>
              <a:latin typeface="Calibri"/>
            </a:endParaRPr>
          </a:p>
        </p:txBody>
      </p:sp>
      <p:sp>
        <p:nvSpPr>
          <p:cNvPr id="3" name="Rechthoek 4"/>
          <p:cNvSpPr>
            <a:spLocks noChangeArrowheads="1"/>
          </p:cNvSpPr>
          <p:nvPr userDrawn="1"/>
        </p:nvSpPr>
        <p:spPr bwMode="auto">
          <a:xfrm>
            <a:off x="107950" y="333375"/>
            <a:ext cx="8928100" cy="1569660"/>
          </a:xfrm>
          <a:prstGeom prst="rect">
            <a:avLst/>
          </a:prstGeom>
          <a:noFill/>
          <a:ln w="9525">
            <a:noFill/>
            <a:miter lim="800000"/>
            <a:headEnd/>
            <a:tailEnd/>
          </a:ln>
        </p:spPr>
        <p:txBody>
          <a:bodyPr>
            <a:spAutoFit/>
          </a:bodyPr>
          <a:lstStyle/>
          <a:p>
            <a:pPr algn="ctr"/>
            <a:endParaRPr lang="en-US" sz="2400" b="1" dirty="0">
              <a:solidFill>
                <a:srgbClr val="0070C0"/>
              </a:solidFill>
              <a:latin typeface="Calibri" pitchFamily="34" charset="0"/>
            </a:endParaRPr>
          </a:p>
          <a:p>
            <a:pPr algn="ctr"/>
            <a:endParaRPr lang="de-AT" sz="2400" b="1" dirty="0">
              <a:solidFill>
                <a:srgbClr val="002060"/>
              </a:solidFill>
              <a:latin typeface="Calibri" pitchFamily="34" charset="0"/>
            </a:endParaRPr>
          </a:p>
          <a:p>
            <a:pPr algn="ctr"/>
            <a:endParaRPr lang="de-AT" sz="2400" b="1" dirty="0">
              <a:solidFill>
                <a:srgbClr val="002060"/>
              </a:solidFill>
              <a:latin typeface="Calibri" pitchFamily="34" charset="0"/>
            </a:endParaRPr>
          </a:p>
          <a:p>
            <a:pPr algn="ctr"/>
            <a:endParaRPr lang="en-US" sz="2400" b="1" dirty="0">
              <a:solidFill>
                <a:srgbClr val="002060"/>
              </a:solidFill>
              <a:latin typeface="Calibri" pitchFamily="34" charset="0"/>
            </a:endParaRPr>
          </a:p>
        </p:txBody>
      </p:sp>
      <p:sp>
        <p:nvSpPr>
          <p:cNvPr id="6" name="Footer Placeholder 4"/>
          <p:cNvSpPr>
            <a:spLocks noGrp="1"/>
          </p:cNvSpPr>
          <p:nvPr>
            <p:ph type="ftr" sz="quarter" idx="10"/>
          </p:nvPr>
        </p:nvSpPr>
        <p:spPr>
          <a:xfrm>
            <a:off x="1331913" y="6308725"/>
            <a:ext cx="2895600" cy="365125"/>
          </a:xfrm>
        </p:spPr>
        <p:txBody>
          <a:bodyPr/>
          <a:lstStyle>
            <a:lvl1pPr fontAlgn="auto">
              <a:spcAft>
                <a:spcPts val="0"/>
              </a:spcAft>
              <a:defRPr>
                <a:solidFill>
                  <a:prstClr val="black">
                    <a:tint val="75000"/>
                  </a:prstClr>
                </a:solidFill>
              </a:defRPr>
            </a:lvl1pPr>
          </a:lstStyle>
          <a:p>
            <a:pPr>
              <a:defRPr/>
            </a:pPr>
            <a:endParaRPr lang="en-US"/>
          </a:p>
        </p:txBody>
      </p:sp>
    </p:spTree>
    <p:extLst>
      <p:ext uri="{BB962C8B-B14F-4D97-AF65-F5344CB8AC3E}">
        <p14:creationId xmlns:p14="http://schemas.microsoft.com/office/powerpoint/2010/main" val="4223777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5" name="Title 1"/>
          <p:cNvSpPr>
            <a:spLocks noGrp="1"/>
          </p:cNvSpPr>
          <p:nvPr>
            <p:ph type="title"/>
          </p:nvPr>
        </p:nvSpPr>
        <p:spPr>
          <a:xfrm>
            <a:off x="395288" y="908721"/>
            <a:ext cx="8291512" cy="792087"/>
          </a:xfrm>
          <a:prstGeom prst="rect">
            <a:avLst/>
          </a:prstGeom>
        </p:spPr>
        <p:txBody>
          <a:bodyPr/>
          <a:lstStyle>
            <a:lvl1pPr>
              <a:defRPr>
                <a:solidFill>
                  <a:schemeClr val="accent5">
                    <a:lumMod val="75000"/>
                  </a:schemeClr>
                </a:solidFill>
              </a:defRPr>
            </a:lvl1pPr>
          </a:lstStyle>
          <a:p>
            <a:r>
              <a:rPr lang="en-US" smtClean="0"/>
              <a:t>Click to edit Master title style</a:t>
            </a:r>
            <a:endParaRPr lang="en-US" dirty="0"/>
          </a:p>
        </p:txBody>
      </p:sp>
      <p:sp>
        <p:nvSpPr>
          <p:cNvPr id="6" name="Content Placeholder 2"/>
          <p:cNvSpPr>
            <a:spLocks noGrp="1"/>
          </p:cNvSpPr>
          <p:nvPr>
            <p:ph idx="1"/>
          </p:nvPr>
        </p:nvSpPr>
        <p:spPr>
          <a:xfrm>
            <a:off x="395536" y="1772816"/>
            <a:ext cx="8291264" cy="410445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4"/>
          <p:cNvSpPr>
            <a:spLocks noGrp="1"/>
          </p:cNvSpPr>
          <p:nvPr>
            <p:ph type="ftr" sz="quarter" idx="10"/>
          </p:nvPr>
        </p:nvSpPr>
        <p:spPr>
          <a:xfrm>
            <a:off x="1331913" y="6308725"/>
            <a:ext cx="2895600" cy="365125"/>
          </a:xfrm>
        </p:spPr>
        <p:txBody>
          <a:bodyPr/>
          <a:lstStyle>
            <a:lvl1pPr fontAlgn="auto">
              <a:spcAft>
                <a:spcPts val="0"/>
              </a:spcAft>
              <a:defRPr/>
            </a:lvl1pPr>
          </a:lstStyle>
          <a:p>
            <a:pPr>
              <a:defRPr/>
            </a:pPr>
            <a:endParaRPr lang="de-DE"/>
          </a:p>
        </p:txBody>
      </p:sp>
    </p:spTree>
    <p:extLst>
      <p:ext uri="{BB962C8B-B14F-4D97-AF65-F5344CB8AC3E}">
        <p14:creationId xmlns:p14="http://schemas.microsoft.com/office/powerpoint/2010/main" val="6373458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95288" y="908721"/>
            <a:ext cx="8291512" cy="792087"/>
          </a:xfrm>
          <a:prstGeom prst="rect">
            <a:avLst/>
          </a:prstGeom>
        </p:spPr>
        <p:txBody>
          <a:bodyPr/>
          <a:lstStyle>
            <a:lvl1pPr>
              <a:defRPr>
                <a:solidFill>
                  <a:schemeClr val="accent5">
                    <a:lumMod val="75000"/>
                  </a:schemeClr>
                </a:solidFill>
              </a:defRPr>
            </a:lvl1pPr>
          </a:lstStyle>
          <a:p>
            <a:r>
              <a:rPr lang="en-US" smtClean="0"/>
              <a:t>Click to edit Master title style</a:t>
            </a:r>
            <a:endParaRPr lang="en-US" dirty="0"/>
          </a:p>
        </p:txBody>
      </p:sp>
      <p:sp>
        <p:nvSpPr>
          <p:cNvPr id="6" name="Content Placeholder 2"/>
          <p:cNvSpPr>
            <a:spLocks noGrp="1"/>
          </p:cNvSpPr>
          <p:nvPr>
            <p:ph idx="1"/>
          </p:nvPr>
        </p:nvSpPr>
        <p:spPr>
          <a:xfrm>
            <a:off x="395536" y="1772816"/>
            <a:ext cx="8291264" cy="410445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de-DE"/>
          </a:p>
        </p:txBody>
      </p:sp>
      <p:sp>
        <p:nvSpPr>
          <p:cNvPr id="5" name="Footer Placeholder 4"/>
          <p:cNvSpPr>
            <a:spLocks noGrp="1"/>
          </p:cNvSpPr>
          <p:nvPr>
            <p:ph type="ftr" sz="quarter" idx="11"/>
          </p:nvPr>
        </p:nvSpPr>
        <p:spPr/>
        <p:txBody>
          <a:bodyPr/>
          <a:lstStyle>
            <a:lvl1pPr>
              <a:defRPr/>
            </a:lvl1pPr>
          </a:lstStyle>
          <a:p>
            <a:pPr>
              <a:defRPr/>
            </a:pPr>
            <a:endParaRPr lang="de-DE"/>
          </a:p>
        </p:txBody>
      </p:sp>
      <p:sp>
        <p:nvSpPr>
          <p:cNvPr id="7" name="Slide Number Placeholder 5"/>
          <p:cNvSpPr>
            <a:spLocks noGrp="1"/>
          </p:cNvSpPr>
          <p:nvPr>
            <p:ph type="sldNum" sz="quarter" idx="12"/>
          </p:nvPr>
        </p:nvSpPr>
        <p:spPr/>
        <p:txBody>
          <a:bodyPr/>
          <a:lstStyle>
            <a:lvl1pPr>
              <a:defRPr/>
            </a:lvl1pPr>
          </a:lstStyle>
          <a:p>
            <a:fld id="{801C7935-C6B5-424E-8ACD-E323523EE6B9}" type="slidenum">
              <a:rPr lang="de-DE" altLang="de-DE"/>
              <a:pPr/>
              <a:t>‹#›</a:t>
            </a:fld>
            <a:endParaRPr lang="de-DE" altLang="de-DE"/>
          </a:p>
        </p:txBody>
      </p:sp>
    </p:spTree>
    <p:extLst>
      <p:ext uri="{BB962C8B-B14F-4D97-AF65-F5344CB8AC3E}">
        <p14:creationId xmlns:p14="http://schemas.microsoft.com/office/powerpoint/2010/main" val="10746702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95288" y="1196975"/>
            <a:ext cx="8291512" cy="792163"/>
          </a:xfrm>
          <a:prstGeom prst="rect">
            <a:avLst/>
          </a:prstGeom>
        </p:spPr>
        <p:txBody>
          <a:bodyPr/>
          <a:lstStyle/>
          <a:p>
            <a:r>
              <a:rPr lang="en-US" smtClean="0"/>
              <a:t>Click to edit Master title style</a:t>
            </a:r>
            <a:endParaRPr lang="en-US" dirty="0"/>
          </a:p>
        </p:txBody>
      </p:sp>
      <p:sp>
        <p:nvSpPr>
          <p:cNvPr id="3" name="Rectangle 4"/>
          <p:cNvSpPr>
            <a:spLocks noGrp="1" noChangeArrowheads="1"/>
          </p:cNvSpPr>
          <p:nvPr>
            <p:ph type="dt" sz="half" idx="10"/>
          </p:nvPr>
        </p:nvSpPr>
        <p:spPr/>
        <p:txBody>
          <a:bodyPr/>
          <a:lstStyle>
            <a:lvl1pPr fontAlgn="auto">
              <a:spcAft>
                <a:spcPts val="0"/>
              </a:spcAft>
              <a:defRPr/>
            </a:lvl1pPr>
          </a:lstStyle>
          <a:p>
            <a:pPr>
              <a:defRPr/>
            </a:pPr>
            <a:endParaRPr lang="de-DE"/>
          </a:p>
        </p:txBody>
      </p:sp>
      <p:sp>
        <p:nvSpPr>
          <p:cNvPr id="4" name="Rectangle 5"/>
          <p:cNvSpPr>
            <a:spLocks noGrp="1" noChangeArrowheads="1"/>
          </p:cNvSpPr>
          <p:nvPr>
            <p:ph type="ftr" sz="quarter" idx="11"/>
          </p:nvPr>
        </p:nvSpPr>
        <p:spPr/>
        <p:txBody>
          <a:bodyPr/>
          <a:lstStyle>
            <a:lvl1pPr fontAlgn="auto">
              <a:spcAft>
                <a:spcPts val="0"/>
              </a:spcAft>
              <a:defRPr/>
            </a:lvl1pPr>
          </a:lstStyle>
          <a:p>
            <a:pPr>
              <a:defRPr/>
            </a:pPr>
            <a:endParaRPr lang="de-DE"/>
          </a:p>
        </p:txBody>
      </p:sp>
      <p:sp>
        <p:nvSpPr>
          <p:cNvPr id="5" name="Rectangle 6"/>
          <p:cNvSpPr>
            <a:spLocks noGrp="1" noChangeArrowheads="1"/>
          </p:cNvSpPr>
          <p:nvPr>
            <p:ph type="sldNum" sz="quarter" idx="12"/>
          </p:nvPr>
        </p:nvSpPr>
        <p:spPr/>
        <p:txBody>
          <a:bodyPr/>
          <a:lstStyle>
            <a:lvl1pPr>
              <a:defRPr/>
            </a:lvl1pPr>
          </a:lstStyle>
          <a:p>
            <a:fld id="{2BF1C722-7FA6-4C74-A9B2-1123934E7F09}" type="slidenum">
              <a:rPr lang="de-DE" altLang="de-DE"/>
              <a:pPr/>
              <a:t>‹#›</a:t>
            </a:fld>
            <a:endParaRPr lang="de-DE" altLang="de-DE"/>
          </a:p>
        </p:txBody>
      </p:sp>
    </p:spTree>
    <p:extLst>
      <p:ext uri="{BB962C8B-B14F-4D97-AF65-F5344CB8AC3E}">
        <p14:creationId xmlns:p14="http://schemas.microsoft.com/office/powerpoint/2010/main" val="2620602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620688"/>
            <a:ext cx="8291512" cy="792163"/>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95288" y="1556792"/>
            <a:ext cx="8291512" cy="41044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95288" y="1196975"/>
            <a:ext cx="8291512" cy="7921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46C177E-CDB5-4965-8E9D-3A103F9159FB}" type="datetimeFigureOut">
              <a:rPr lang="en-US"/>
              <a:pPr>
                <a:defRPr/>
              </a:pPr>
              <a:t>1/17/2018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C08AEFD-330F-4FB2-83F9-544C09C29DD6}" type="slidenum">
              <a:rPr lang="en-US" altLang="de-DE"/>
              <a:pPr/>
              <a:t>‹#›</a:t>
            </a:fld>
            <a:endParaRPr lang="en-US" altLang="de-DE"/>
          </a:p>
        </p:txBody>
      </p:sp>
    </p:spTree>
    <p:extLst>
      <p:ext uri="{BB962C8B-B14F-4D97-AF65-F5344CB8AC3E}">
        <p14:creationId xmlns:p14="http://schemas.microsoft.com/office/powerpoint/2010/main" val="1023613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219200"/>
            <a:ext cx="77724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362200"/>
            <a:ext cx="3810000" cy="3505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362200"/>
            <a:ext cx="3810000" cy="3505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de-DE"/>
          </a:p>
        </p:txBody>
      </p:sp>
      <p:sp>
        <p:nvSpPr>
          <p:cNvPr id="6" name="Footer Placeholder 4"/>
          <p:cNvSpPr>
            <a:spLocks noGrp="1"/>
          </p:cNvSpPr>
          <p:nvPr>
            <p:ph type="ftr" sz="quarter" idx="11"/>
          </p:nvPr>
        </p:nvSpPr>
        <p:spPr/>
        <p:txBody>
          <a:bodyPr/>
          <a:lstStyle>
            <a:lvl1pPr>
              <a:defRPr/>
            </a:lvl1pPr>
          </a:lstStyle>
          <a:p>
            <a:pPr>
              <a:defRPr/>
            </a:pPr>
            <a:endParaRPr lang="de-DE"/>
          </a:p>
        </p:txBody>
      </p:sp>
      <p:sp>
        <p:nvSpPr>
          <p:cNvPr id="7" name="Slide Number Placeholder 5"/>
          <p:cNvSpPr>
            <a:spLocks noGrp="1"/>
          </p:cNvSpPr>
          <p:nvPr>
            <p:ph type="sldNum" sz="quarter" idx="12"/>
          </p:nvPr>
        </p:nvSpPr>
        <p:spPr/>
        <p:txBody>
          <a:bodyPr/>
          <a:lstStyle>
            <a:lvl1pPr>
              <a:defRPr/>
            </a:lvl1pPr>
          </a:lstStyle>
          <a:p>
            <a:fld id="{653CB644-3688-4302-9D43-0994DA4C6455}" type="slidenum">
              <a:rPr lang="de-DE" altLang="de-DE"/>
              <a:pPr/>
              <a:t>‹#›</a:t>
            </a:fld>
            <a:endParaRPr lang="de-DE" altLang="de-DE"/>
          </a:p>
        </p:txBody>
      </p:sp>
    </p:spTree>
    <p:extLst>
      <p:ext uri="{BB962C8B-B14F-4D97-AF65-F5344CB8AC3E}">
        <p14:creationId xmlns:p14="http://schemas.microsoft.com/office/powerpoint/2010/main" val="6765115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3804216-2E7A-48FD-83A8-82754ED5D693}" type="datetimeFigureOut">
              <a:rPr lang="en-US"/>
              <a:pPr>
                <a:defRPr/>
              </a:pPr>
              <a:t>1/17/2018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742F15FE-106D-49B9-ACF4-FBF756A1DEBF}" type="slidenum">
              <a:rPr lang="en-US" altLang="de-DE"/>
              <a:pPr/>
              <a:t>‹#›</a:t>
            </a:fld>
            <a:endParaRPr lang="en-US" altLang="de-DE"/>
          </a:p>
        </p:txBody>
      </p:sp>
    </p:spTree>
    <p:extLst>
      <p:ext uri="{BB962C8B-B14F-4D97-AF65-F5344CB8AC3E}">
        <p14:creationId xmlns:p14="http://schemas.microsoft.com/office/powerpoint/2010/main" val="36215325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a:defRPr/>
            </a:lvl1pPr>
          </a:lstStyle>
          <a:p>
            <a:pPr>
              <a:defRPr/>
            </a:pPr>
            <a:fld id="{16E6451E-26AF-4B21-AADD-EF2A3DD1FC0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753398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59637016-67AF-4C13-B70C-F7090EAAAC59}" type="datetimeFigureOut">
              <a:rPr lang="en-US">
                <a:solidFill>
                  <a:prstClr val="black">
                    <a:tint val="75000"/>
                  </a:prstClr>
                </a:solidFill>
              </a:rPr>
              <a:pPr>
                <a:defRPr/>
              </a:pPr>
              <a:t>1/17/2018</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BDF3665-2D10-4335-A67D-5CB841C6CD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232082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solidFill>
                  <a:prstClr val="black">
                    <a:tint val="75000"/>
                  </a:prstClr>
                </a:solidFill>
              </a:rPr>
              <a:pPr/>
              <a:t>1/17/2018</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65563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323850" y="288625"/>
            <a:ext cx="7272486" cy="792000"/>
          </a:xfrm>
        </p:spPr>
        <p:txBody>
          <a:bodyPr/>
          <a:lstStyle/>
          <a:p>
            <a:r>
              <a:rPr lang="fr-CH" smtClean="0"/>
              <a:t>Mastertitelformat bearbeiten</a:t>
            </a:r>
            <a:endParaRPr lang="de-DE"/>
          </a:p>
        </p:txBody>
      </p:sp>
      <p:sp>
        <p:nvSpPr>
          <p:cNvPr id="3" name="Inhaltsplatzhalter 2"/>
          <p:cNvSpPr>
            <a:spLocks noGrp="1"/>
          </p:cNvSpPr>
          <p:nvPr>
            <p:ph sz="half" idx="1"/>
          </p:nvPr>
        </p:nvSpPr>
        <p:spPr>
          <a:xfrm>
            <a:off x="323850" y="1600200"/>
            <a:ext cx="4038600" cy="4525963"/>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fr-CH" smtClean="0"/>
              <a:t>Mastertextformat bearbeiten</a:t>
            </a:r>
          </a:p>
          <a:p>
            <a:pPr lvl="1"/>
            <a:r>
              <a:rPr lang="fr-CH" smtClean="0"/>
              <a:t>Zweite Ebene</a:t>
            </a:r>
          </a:p>
          <a:p>
            <a:pPr lvl="2"/>
            <a:r>
              <a:rPr lang="fr-CH" smtClean="0"/>
              <a:t>Dritte Ebene</a:t>
            </a:r>
          </a:p>
          <a:p>
            <a:pPr lvl="3"/>
            <a:r>
              <a:rPr lang="fr-CH" smtClean="0"/>
              <a:t>Vierte Ebene</a:t>
            </a:r>
          </a:p>
          <a:p>
            <a:pPr lvl="4"/>
            <a:r>
              <a:rPr lang="fr-CH" smtClean="0"/>
              <a:t>Fünfte Ebene</a:t>
            </a:r>
            <a:endParaRPr lang="de-DE" dirty="0"/>
          </a:p>
        </p:txBody>
      </p:sp>
      <p:sp>
        <p:nvSpPr>
          <p:cNvPr id="4" name="Inhaltsplatzhalter 3"/>
          <p:cNvSpPr>
            <a:spLocks noGrp="1"/>
          </p:cNvSpPr>
          <p:nvPr>
            <p:ph sz="half" idx="2"/>
          </p:nvPr>
        </p:nvSpPr>
        <p:spPr>
          <a:xfrm>
            <a:off x="4781550" y="1600200"/>
            <a:ext cx="4038600" cy="4525963"/>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fr-CH" smtClean="0"/>
              <a:t>Mastertextformat bearbeiten</a:t>
            </a:r>
          </a:p>
          <a:p>
            <a:pPr lvl="1"/>
            <a:r>
              <a:rPr lang="fr-CH" smtClean="0"/>
              <a:t>Zweite Ebene</a:t>
            </a:r>
          </a:p>
          <a:p>
            <a:pPr lvl="2"/>
            <a:r>
              <a:rPr lang="fr-CH" smtClean="0"/>
              <a:t>Dritte Ebene</a:t>
            </a:r>
          </a:p>
          <a:p>
            <a:pPr lvl="3"/>
            <a:r>
              <a:rPr lang="fr-CH" smtClean="0"/>
              <a:t>Vierte Ebene</a:t>
            </a:r>
          </a:p>
          <a:p>
            <a:pPr lvl="4"/>
            <a:r>
              <a:rPr lang="fr-CH" smtClean="0"/>
              <a:t>Fünfte Ebene</a:t>
            </a:r>
            <a:endParaRPr lang="de-DE"/>
          </a:p>
        </p:txBody>
      </p:sp>
      <p:sp>
        <p:nvSpPr>
          <p:cNvPr id="5" name="Datumsplatzhalter 4"/>
          <p:cNvSpPr>
            <a:spLocks noGrp="1"/>
          </p:cNvSpPr>
          <p:nvPr>
            <p:ph type="dt" sz="half" idx="10"/>
          </p:nvPr>
        </p:nvSpPr>
        <p:spPr>
          <a:xfrm>
            <a:off x="305989" y="6595099"/>
            <a:ext cx="702074" cy="215444"/>
          </a:xfrm>
          <a:prstGeom prst="rect">
            <a:avLst/>
          </a:prstGeom>
        </p:spPr>
        <p:txBody>
          <a:bodyPr/>
          <a:lstStyle/>
          <a:p>
            <a:fld id="{D7C3DB62-A089-4FA5-95A1-5A77C0697384}" type="datetime1">
              <a:rPr lang="de-DE">
                <a:solidFill>
                  <a:srgbClr val="666666"/>
                </a:solidFill>
              </a:rPr>
              <a:pPr/>
              <a:t>17.01.2018</a:t>
            </a:fld>
            <a:endParaRPr>
              <a:solidFill>
                <a:srgbClr val="666666"/>
              </a:solidFill>
            </a:endParaRPr>
          </a:p>
        </p:txBody>
      </p:sp>
      <p:sp>
        <p:nvSpPr>
          <p:cNvPr id="6" name="Fußzeilenplatzhalter 5"/>
          <p:cNvSpPr>
            <a:spLocks noGrp="1"/>
          </p:cNvSpPr>
          <p:nvPr>
            <p:ph type="ftr" sz="quarter" idx="11"/>
          </p:nvPr>
        </p:nvSpPr>
        <p:spPr>
          <a:xfrm>
            <a:off x="1008062" y="6595099"/>
            <a:ext cx="5544157" cy="215444"/>
          </a:xfrm>
          <a:prstGeom prst="rect">
            <a:avLst/>
          </a:prstGeom>
        </p:spPr>
        <p:txBody>
          <a:bodyPr/>
          <a:lstStyle/>
          <a:p>
            <a:endParaRPr>
              <a:solidFill>
                <a:srgbClr val="666666"/>
              </a:solidFill>
            </a:endParaRPr>
          </a:p>
        </p:txBody>
      </p:sp>
      <p:sp>
        <p:nvSpPr>
          <p:cNvPr id="7" name="Foliennummernplatzhalter 6"/>
          <p:cNvSpPr>
            <a:spLocks noGrp="1"/>
          </p:cNvSpPr>
          <p:nvPr>
            <p:ph type="sldNum" sz="quarter" idx="12"/>
          </p:nvPr>
        </p:nvSpPr>
        <p:spPr/>
        <p:txBody>
          <a:bodyPr/>
          <a:lstStyle/>
          <a:p>
            <a:fld id="{3794BAB9-C8B1-4192-A7D5-61F4677BDAA9}" type="slidenum">
              <a:rPr lang="de-DE" smtClean="0">
                <a:solidFill>
                  <a:srgbClr val="666666"/>
                </a:solidFill>
              </a:rPr>
              <a:pPr/>
              <a:t>‹#›</a:t>
            </a:fld>
            <a:endParaRPr lang="de-DE">
              <a:solidFill>
                <a:srgbClr val="666666"/>
              </a:solidFill>
            </a:endParaRPr>
          </a:p>
        </p:txBody>
      </p:sp>
    </p:spTree>
    <p:extLst>
      <p:ext uri="{BB962C8B-B14F-4D97-AF65-F5344CB8AC3E}">
        <p14:creationId xmlns:p14="http://schemas.microsoft.com/office/powerpoint/2010/main" val="102477268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5206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7" y="620688"/>
            <a:ext cx="8291512" cy="792163"/>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95289" y="1556794"/>
            <a:ext cx="8291512" cy="41044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192793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780928"/>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1280741"/>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013067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78092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1280741"/>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7" y="620688"/>
            <a:ext cx="8291512" cy="79216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06104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06104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61270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95537" y="620688"/>
            <a:ext cx="8291512" cy="792163"/>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48637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48637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774592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011795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44688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460206"/>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29815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39077641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792288" y="5344478"/>
            <a:ext cx="5486400" cy="31677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48682"/>
            <a:ext cx="9144000" cy="5048473"/>
          </a:xfrm>
          <a:prstGeom prst="rect">
            <a:avLst/>
          </a:prstGeom>
        </p:spPr>
      </p:pic>
      <p:sp>
        <p:nvSpPr>
          <p:cNvPr id="6" name="TextBox 5"/>
          <p:cNvSpPr txBox="1"/>
          <p:nvPr userDrawn="1"/>
        </p:nvSpPr>
        <p:spPr>
          <a:xfrm>
            <a:off x="539553" y="44626"/>
            <a:ext cx="8496944" cy="461665"/>
          </a:xfrm>
          <a:prstGeom prst="rect">
            <a:avLst/>
          </a:prstGeom>
          <a:noFill/>
        </p:spPr>
        <p:txBody>
          <a:bodyPr wrap="square" rtlCol="0">
            <a:spAutoFit/>
          </a:bodyPr>
          <a:lstStyle/>
          <a:p>
            <a:pPr fontAlgn="auto">
              <a:spcBef>
                <a:spcPts val="0"/>
              </a:spcBef>
              <a:spcAft>
                <a:spcPts val="0"/>
              </a:spcAft>
            </a:pPr>
            <a:endParaRPr lang="de-AT" sz="600" dirty="0" smtClean="0">
              <a:solidFill>
                <a:srgbClr val="000000"/>
              </a:solidFill>
              <a:latin typeface="Century Gothic" panose="020B0502020202020204" pitchFamily="34" charset="0"/>
            </a:endParaRPr>
          </a:p>
          <a:p>
            <a:pPr algn="ctr" fontAlgn="auto">
              <a:spcBef>
                <a:spcPts val="0"/>
              </a:spcBef>
              <a:spcAft>
                <a:spcPts val="0"/>
              </a:spcAft>
            </a:pPr>
            <a:r>
              <a:rPr lang="de-AT" sz="1800" dirty="0" smtClean="0">
                <a:solidFill>
                  <a:prstClr val="white">
                    <a:lumMod val="50000"/>
                  </a:prstClr>
                </a:solidFill>
                <a:latin typeface="Century Gothic" panose="020B0502020202020204" pitchFamily="34" charset="0"/>
              </a:rPr>
              <a:t> Call for </a:t>
            </a:r>
            <a:r>
              <a:rPr lang="de-AT" sz="1800" dirty="0" err="1" smtClean="0">
                <a:solidFill>
                  <a:prstClr val="white">
                    <a:lumMod val="50000"/>
                  </a:prstClr>
                </a:solidFill>
                <a:latin typeface="Century Gothic" panose="020B0502020202020204" pitchFamily="34" charset="0"/>
              </a:rPr>
              <a:t>submissions</a:t>
            </a:r>
            <a:r>
              <a:rPr lang="en-GB" sz="1800" dirty="0" smtClean="0">
                <a:solidFill>
                  <a:prstClr val="white">
                    <a:lumMod val="50000"/>
                  </a:prstClr>
                </a:solidFill>
                <a:latin typeface="Century Gothic" panose="020B0502020202020204" pitchFamily="34" charset="0"/>
              </a:rPr>
              <a:t> for the ECML Programme 2016-19 </a:t>
            </a:r>
            <a:endParaRPr lang="de-AT" sz="1800" dirty="0">
              <a:solidFill>
                <a:prstClr val="white">
                  <a:lumMod val="50000"/>
                </a:prstClr>
              </a:solidFill>
              <a:latin typeface="Century Gothic" panose="020B0502020202020204" pitchFamily="34" charset="0"/>
            </a:endParaRPr>
          </a:p>
        </p:txBody>
      </p:sp>
    </p:spTree>
    <p:extLst>
      <p:ext uri="{BB962C8B-B14F-4D97-AF65-F5344CB8AC3E}">
        <p14:creationId xmlns:p14="http://schemas.microsoft.com/office/powerpoint/2010/main" val="12020157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82879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11550" b="19151"/>
          <a:stretch/>
        </p:blipFill>
        <p:spPr>
          <a:xfrm>
            <a:off x="4058" y="0"/>
            <a:ext cx="9139943" cy="6858000"/>
          </a:xfrm>
          <a:prstGeom prst="rect">
            <a:avLst/>
          </a:prstGeom>
        </p:spPr>
      </p:pic>
    </p:spTree>
    <p:extLst>
      <p:ext uri="{BB962C8B-B14F-4D97-AF65-F5344CB8AC3E}">
        <p14:creationId xmlns:p14="http://schemas.microsoft.com/office/powerpoint/2010/main" val="16106899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8123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lvl1pPr>
          </a:lstStyle>
          <a:p>
            <a:pPr>
              <a:defRPr/>
            </a:pPr>
            <a:fld id="{BBDF3665-2D10-4335-A67D-5CB841C6CD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96865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620688"/>
            <a:ext cx="8291512" cy="79216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0610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0610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33400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a:defRPr/>
            </a:lvl1pPr>
          </a:lstStyle>
          <a:p>
            <a:pPr>
              <a:defRPr/>
            </a:pPr>
            <a:fld id="{16E6451E-26AF-4B21-AADD-EF2A3DD1FC0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727249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59637016-67AF-4C13-B70C-F7090EAAAC59}" type="datetimeFigureOut">
              <a:rPr lang="en-US">
                <a:solidFill>
                  <a:prstClr val="black">
                    <a:tint val="75000"/>
                  </a:prstClr>
                </a:solidFill>
              </a:rPr>
              <a:pPr>
                <a:defRPr/>
              </a:pPr>
              <a:t>1/17/2018</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BDF3665-2D10-4335-A67D-5CB841C6CD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564610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solidFill>
                  <a:prstClr val="black">
                    <a:tint val="75000"/>
                  </a:prstClr>
                </a:solidFill>
              </a:rPr>
              <a:pPr/>
              <a:t>1/17/2018</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31398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323850" y="288625"/>
            <a:ext cx="7272486" cy="792000"/>
          </a:xfrm>
        </p:spPr>
        <p:txBody>
          <a:bodyPr/>
          <a:lstStyle/>
          <a:p>
            <a:r>
              <a:rPr lang="fr-CH" smtClean="0"/>
              <a:t>Mastertitelformat bearbeiten</a:t>
            </a:r>
            <a:endParaRPr lang="de-DE"/>
          </a:p>
        </p:txBody>
      </p:sp>
      <p:sp>
        <p:nvSpPr>
          <p:cNvPr id="3" name="Inhaltsplatzhalter 2"/>
          <p:cNvSpPr>
            <a:spLocks noGrp="1"/>
          </p:cNvSpPr>
          <p:nvPr>
            <p:ph sz="half" idx="1"/>
          </p:nvPr>
        </p:nvSpPr>
        <p:spPr>
          <a:xfrm>
            <a:off x="323850" y="1600200"/>
            <a:ext cx="4038600" cy="4525963"/>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fr-CH" smtClean="0"/>
              <a:t>Mastertextformat bearbeiten</a:t>
            </a:r>
          </a:p>
          <a:p>
            <a:pPr lvl="1"/>
            <a:r>
              <a:rPr lang="fr-CH" smtClean="0"/>
              <a:t>Zweite Ebene</a:t>
            </a:r>
          </a:p>
          <a:p>
            <a:pPr lvl="2"/>
            <a:r>
              <a:rPr lang="fr-CH" smtClean="0"/>
              <a:t>Dritte Ebene</a:t>
            </a:r>
          </a:p>
          <a:p>
            <a:pPr lvl="3"/>
            <a:r>
              <a:rPr lang="fr-CH" smtClean="0"/>
              <a:t>Vierte Ebene</a:t>
            </a:r>
          </a:p>
          <a:p>
            <a:pPr lvl="4"/>
            <a:r>
              <a:rPr lang="fr-CH" smtClean="0"/>
              <a:t>Fünfte Ebene</a:t>
            </a:r>
            <a:endParaRPr lang="de-DE" dirty="0"/>
          </a:p>
        </p:txBody>
      </p:sp>
      <p:sp>
        <p:nvSpPr>
          <p:cNvPr id="4" name="Inhaltsplatzhalter 3"/>
          <p:cNvSpPr>
            <a:spLocks noGrp="1"/>
          </p:cNvSpPr>
          <p:nvPr>
            <p:ph sz="half" idx="2"/>
          </p:nvPr>
        </p:nvSpPr>
        <p:spPr>
          <a:xfrm>
            <a:off x="4781550" y="1600200"/>
            <a:ext cx="4038600" cy="4525963"/>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fr-CH" smtClean="0"/>
              <a:t>Mastertextformat bearbeiten</a:t>
            </a:r>
          </a:p>
          <a:p>
            <a:pPr lvl="1"/>
            <a:r>
              <a:rPr lang="fr-CH" smtClean="0"/>
              <a:t>Zweite Ebene</a:t>
            </a:r>
          </a:p>
          <a:p>
            <a:pPr lvl="2"/>
            <a:r>
              <a:rPr lang="fr-CH" smtClean="0"/>
              <a:t>Dritte Ebene</a:t>
            </a:r>
          </a:p>
          <a:p>
            <a:pPr lvl="3"/>
            <a:r>
              <a:rPr lang="fr-CH" smtClean="0"/>
              <a:t>Vierte Ebene</a:t>
            </a:r>
          </a:p>
          <a:p>
            <a:pPr lvl="4"/>
            <a:r>
              <a:rPr lang="fr-CH" smtClean="0"/>
              <a:t>Fünfte Ebene</a:t>
            </a:r>
            <a:endParaRPr lang="de-DE"/>
          </a:p>
        </p:txBody>
      </p:sp>
      <p:sp>
        <p:nvSpPr>
          <p:cNvPr id="5" name="Datumsplatzhalter 4"/>
          <p:cNvSpPr>
            <a:spLocks noGrp="1"/>
          </p:cNvSpPr>
          <p:nvPr>
            <p:ph type="dt" sz="half" idx="10"/>
          </p:nvPr>
        </p:nvSpPr>
        <p:spPr>
          <a:xfrm>
            <a:off x="305989" y="6595099"/>
            <a:ext cx="702074" cy="215444"/>
          </a:xfrm>
          <a:prstGeom prst="rect">
            <a:avLst/>
          </a:prstGeom>
        </p:spPr>
        <p:txBody>
          <a:bodyPr/>
          <a:lstStyle/>
          <a:p>
            <a:fld id="{D7C3DB62-A089-4FA5-95A1-5A77C0697384}" type="datetime1">
              <a:rPr lang="de-DE">
                <a:solidFill>
                  <a:srgbClr val="666666"/>
                </a:solidFill>
              </a:rPr>
              <a:pPr/>
              <a:t>17.01.2018</a:t>
            </a:fld>
            <a:endParaRPr>
              <a:solidFill>
                <a:srgbClr val="666666"/>
              </a:solidFill>
            </a:endParaRPr>
          </a:p>
        </p:txBody>
      </p:sp>
      <p:sp>
        <p:nvSpPr>
          <p:cNvPr id="6" name="Fußzeilenplatzhalter 5"/>
          <p:cNvSpPr>
            <a:spLocks noGrp="1"/>
          </p:cNvSpPr>
          <p:nvPr>
            <p:ph type="ftr" sz="quarter" idx="11"/>
          </p:nvPr>
        </p:nvSpPr>
        <p:spPr>
          <a:xfrm>
            <a:off x="1008062" y="6595099"/>
            <a:ext cx="5544157" cy="215444"/>
          </a:xfrm>
          <a:prstGeom prst="rect">
            <a:avLst/>
          </a:prstGeom>
        </p:spPr>
        <p:txBody>
          <a:bodyPr/>
          <a:lstStyle/>
          <a:p>
            <a:endParaRPr>
              <a:solidFill>
                <a:srgbClr val="666666"/>
              </a:solidFill>
            </a:endParaRPr>
          </a:p>
        </p:txBody>
      </p:sp>
      <p:sp>
        <p:nvSpPr>
          <p:cNvPr id="7" name="Foliennummernplatzhalter 6"/>
          <p:cNvSpPr>
            <a:spLocks noGrp="1"/>
          </p:cNvSpPr>
          <p:nvPr>
            <p:ph type="sldNum" sz="quarter" idx="12"/>
          </p:nvPr>
        </p:nvSpPr>
        <p:spPr/>
        <p:txBody>
          <a:bodyPr/>
          <a:lstStyle/>
          <a:p>
            <a:fld id="{3794BAB9-C8B1-4192-A7D5-61F4677BDAA9}" type="slidenum">
              <a:rPr lang="de-DE" smtClean="0">
                <a:solidFill>
                  <a:srgbClr val="666666"/>
                </a:solidFill>
              </a:rPr>
              <a:pPr/>
              <a:t>‹#›</a:t>
            </a:fld>
            <a:endParaRPr lang="de-DE">
              <a:solidFill>
                <a:srgbClr val="666666"/>
              </a:solidFill>
            </a:endParaRPr>
          </a:p>
        </p:txBody>
      </p:sp>
    </p:spTree>
    <p:extLst>
      <p:ext uri="{BB962C8B-B14F-4D97-AF65-F5344CB8AC3E}">
        <p14:creationId xmlns:p14="http://schemas.microsoft.com/office/powerpoint/2010/main" val="3193930698"/>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a:defRPr/>
            </a:lvl1pPr>
          </a:lstStyle>
          <a:p>
            <a:pPr>
              <a:defRPr/>
            </a:pPr>
            <a:fld id="{16E6451E-26AF-4B21-AADD-EF2A3DD1FC0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318625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59637016-67AF-4C13-B70C-F7090EAAAC59}" type="datetimeFigureOut">
              <a:rPr lang="en-US">
                <a:solidFill>
                  <a:prstClr val="black">
                    <a:tint val="75000"/>
                  </a:prstClr>
                </a:solidFill>
              </a:rPr>
              <a:pPr>
                <a:defRPr/>
              </a:pPr>
              <a:t>1/17/2018</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BDF3665-2D10-4335-A67D-5CB841C6CD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647137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solidFill>
                  <a:prstClr val="black">
                    <a:tint val="75000"/>
                  </a:prstClr>
                </a:solidFill>
              </a:rPr>
              <a:pPr/>
              <a:t>1/17/2018</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55508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66C5CF5-CEC8-4488-9EC4-FD67384161D7}" type="datetimeFigureOut">
              <a:rPr lang="fi-FI" smtClean="0">
                <a:solidFill>
                  <a:prstClr val="black"/>
                </a:solidFill>
              </a:rPr>
              <a:pPr/>
              <a:t>17.1.2018</a:t>
            </a:fld>
            <a:endParaRPr lang="fi-FI">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i-FI">
              <a:solidFill>
                <a:prstClr val="black"/>
              </a:solidFill>
            </a:endParaRPr>
          </a:p>
        </p:txBody>
      </p:sp>
      <p:sp>
        <p:nvSpPr>
          <p:cNvPr id="5" name="Slide Number Placeholder 4"/>
          <p:cNvSpPr>
            <a:spLocks noGrp="1"/>
          </p:cNvSpPr>
          <p:nvPr>
            <p:ph type="sldNum" sz="quarter" idx="12"/>
          </p:nvPr>
        </p:nvSpPr>
        <p:spPr/>
        <p:txBody>
          <a:bodyPr/>
          <a:lstStyle/>
          <a:p>
            <a:fld id="{95CE353B-E7B4-4B3A-8762-EF1FB2DC3C34}"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5661575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323850" y="288625"/>
            <a:ext cx="7272486" cy="792000"/>
          </a:xfrm>
        </p:spPr>
        <p:txBody>
          <a:bodyPr/>
          <a:lstStyle/>
          <a:p>
            <a:r>
              <a:rPr lang="fr-CH" smtClean="0"/>
              <a:t>Mastertitelformat bearbeiten</a:t>
            </a:r>
            <a:endParaRPr lang="de-DE"/>
          </a:p>
        </p:txBody>
      </p:sp>
      <p:sp>
        <p:nvSpPr>
          <p:cNvPr id="3" name="Inhaltsplatzhalter 2"/>
          <p:cNvSpPr>
            <a:spLocks noGrp="1"/>
          </p:cNvSpPr>
          <p:nvPr>
            <p:ph sz="half" idx="1"/>
          </p:nvPr>
        </p:nvSpPr>
        <p:spPr>
          <a:xfrm>
            <a:off x="323850" y="1600200"/>
            <a:ext cx="4038600" cy="4525963"/>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fr-CH" smtClean="0"/>
              <a:t>Mastertextformat bearbeiten</a:t>
            </a:r>
          </a:p>
          <a:p>
            <a:pPr lvl="1"/>
            <a:r>
              <a:rPr lang="fr-CH" smtClean="0"/>
              <a:t>Zweite Ebene</a:t>
            </a:r>
          </a:p>
          <a:p>
            <a:pPr lvl="2"/>
            <a:r>
              <a:rPr lang="fr-CH" smtClean="0"/>
              <a:t>Dritte Ebene</a:t>
            </a:r>
          </a:p>
          <a:p>
            <a:pPr lvl="3"/>
            <a:r>
              <a:rPr lang="fr-CH" smtClean="0"/>
              <a:t>Vierte Ebene</a:t>
            </a:r>
          </a:p>
          <a:p>
            <a:pPr lvl="4"/>
            <a:r>
              <a:rPr lang="fr-CH" smtClean="0"/>
              <a:t>Fünfte Ebene</a:t>
            </a:r>
            <a:endParaRPr lang="de-DE" dirty="0"/>
          </a:p>
        </p:txBody>
      </p:sp>
      <p:sp>
        <p:nvSpPr>
          <p:cNvPr id="4" name="Inhaltsplatzhalter 3"/>
          <p:cNvSpPr>
            <a:spLocks noGrp="1"/>
          </p:cNvSpPr>
          <p:nvPr>
            <p:ph sz="half" idx="2"/>
          </p:nvPr>
        </p:nvSpPr>
        <p:spPr>
          <a:xfrm>
            <a:off x="4781550" y="1600200"/>
            <a:ext cx="4038600" cy="4525963"/>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fr-CH" smtClean="0"/>
              <a:t>Mastertextformat bearbeiten</a:t>
            </a:r>
          </a:p>
          <a:p>
            <a:pPr lvl="1"/>
            <a:r>
              <a:rPr lang="fr-CH" smtClean="0"/>
              <a:t>Zweite Ebene</a:t>
            </a:r>
          </a:p>
          <a:p>
            <a:pPr lvl="2"/>
            <a:r>
              <a:rPr lang="fr-CH" smtClean="0"/>
              <a:t>Dritte Ebene</a:t>
            </a:r>
          </a:p>
          <a:p>
            <a:pPr lvl="3"/>
            <a:r>
              <a:rPr lang="fr-CH" smtClean="0"/>
              <a:t>Vierte Ebene</a:t>
            </a:r>
          </a:p>
          <a:p>
            <a:pPr lvl="4"/>
            <a:r>
              <a:rPr lang="fr-CH" smtClean="0"/>
              <a:t>Fünfte Ebene</a:t>
            </a:r>
            <a:endParaRPr lang="de-DE"/>
          </a:p>
        </p:txBody>
      </p:sp>
      <p:sp>
        <p:nvSpPr>
          <p:cNvPr id="5" name="Datumsplatzhalter 4"/>
          <p:cNvSpPr>
            <a:spLocks noGrp="1"/>
          </p:cNvSpPr>
          <p:nvPr>
            <p:ph type="dt" sz="half" idx="10"/>
          </p:nvPr>
        </p:nvSpPr>
        <p:spPr>
          <a:xfrm>
            <a:off x="305989" y="6595099"/>
            <a:ext cx="702074" cy="215444"/>
          </a:xfrm>
          <a:prstGeom prst="rect">
            <a:avLst/>
          </a:prstGeom>
        </p:spPr>
        <p:txBody>
          <a:bodyPr/>
          <a:lstStyle/>
          <a:p>
            <a:fld id="{D7C3DB62-A089-4FA5-95A1-5A77C0697384}" type="datetime1">
              <a:rPr lang="de-DE">
                <a:solidFill>
                  <a:srgbClr val="666666"/>
                </a:solidFill>
              </a:rPr>
              <a:pPr/>
              <a:t>17.01.2018</a:t>
            </a:fld>
            <a:endParaRPr>
              <a:solidFill>
                <a:srgbClr val="666666"/>
              </a:solidFill>
            </a:endParaRPr>
          </a:p>
        </p:txBody>
      </p:sp>
      <p:sp>
        <p:nvSpPr>
          <p:cNvPr id="6" name="Fußzeilenplatzhalter 5"/>
          <p:cNvSpPr>
            <a:spLocks noGrp="1"/>
          </p:cNvSpPr>
          <p:nvPr>
            <p:ph type="ftr" sz="quarter" idx="11"/>
          </p:nvPr>
        </p:nvSpPr>
        <p:spPr>
          <a:xfrm>
            <a:off x="1008062" y="6595099"/>
            <a:ext cx="5544157" cy="215444"/>
          </a:xfrm>
          <a:prstGeom prst="rect">
            <a:avLst/>
          </a:prstGeom>
        </p:spPr>
        <p:txBody>
          <a:bodyPr/>
          <a:lstStyle/>
          <a:p>
            <a:endParaRPr>
              <a:solidFill>
                <a:srgbClr val="666666"/>
              </a:solidFill>
            </a:endParaRPr>
          </a:p>
        </p:txBody>
      </p:sp>
      <p:sp>
        <p:nvSpPr>
          <p:cNvPr id="7" name="Foliennummernplatzhalter 6"/>
          <p:cNvSpPr>
            <a:spLocks noGrp="1"/>
          </p:cNvSpPr>
          <p:nvPr>
            <p:ph type="sldNum" sz="quarter" idx="12"/>
          </p:nvPr>
        </p:nvSpPr>
        <p:spPr/>
        <p:txBody>
          <a:bodyPr/>
          <a:lstStyle/>
          <a:p>
            <a:fld id="{3794BAB9-C8B1-4192-A7D5-61F4677BDAA9}" type="slidenum">
              <a:rPr lang="de-DE" smtClean="0">
                <a:solidFill>
                  <a:srgbClr val="666666"/>
                </a:solidFill>
              </a:rPr>
              <a:pPr/>
              <a:t>‹#›</a:t>
            </a:fld>
            <a:endParaRPr lang="de-DE">
              <a:solidFill>
                <a:srgbClr val="666666"/>
              </a:solidFill>
            </a:endParaRPr>
          </a:p>
        </p:txBody>
      </p:sp>
    </p:spTree>
    <p:extLst>
      <p:ext uri="{BB962C8B-B14F-4D97-AF65-F5344CB8AC3E}">
        <p14:creationId xmlns:p14="http://schemas.microsoft.com/office/powerpoint/2010/main" val="308480752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95536" y="620688"/>
            <a:ext cx="8291512" cy="792163"/>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48637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48637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4500"/>
            </a:lvl1pPr>
          </a:lstStyle>
          <a:p>
            <a:r>
              <a:rPr lang="fr-FR" smtClean="0"/>
              <a:t>Modifiez le style du titre</a:t>
            </a:r>
            <a:endParaRPr lang="fr-FR"/>
          </a:p>
        </p:txBody>
      </p:sp>
      <p:sp>
        <p:nvSpPr>
          <p:cNvPr id="3" name="Sous-titr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smtClean="0"/>
              <a:t>Modifiez le style des sous-titres du masque</a:t>
            </a:r>
            <a:endParaRPr lang="fr-FR" dirty="0"/>
          </a:p>
        </p:txBody>
      </p:sp>
      <p:sp>
        <p:nvSpPr>
          <p:cNvPr id="4" name="Espace réservé de la date 3"/>
          <p:cNvSpPr>
            <a:spLocks noGrp="1"/>
          </p:cNvSpPr>
          <p:nvPr>
            <p:ph type="dt" sz="half" idx="10"/>
          </p:nvPr>
        </p:nvSpPr>
        <p:spPr/>
        <p:txBody>
          <a:bodyPr/>
          <a:lstStyle/>
          <a:p>
            <a:fld id="{AFE6450B-4F67-412B-8FE4-3C87EF431F1D}" type="datetime1">
              <a:rPr lang="fr-FR" smtClean="0">
                <a:solidFill>
                  <a:prstClr val="black">
                    <a:tint val="75000"/>
                  </a:prstClr>
                </a:solidFill>
              </a:rPr>
              <a:pPr/>
              <a:t>17/01/2018</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a:xfrm>
            <a:off x="6972300" y="5751043"/>
            <a:ext cx="2057400" cy="365125"/>
          </a:xfrm>
        </p:spPr>
        <p:txBody>
          <a:bodyPr/>
          <a:lstStyle/>
          <a:p>
            <a:fld id="{7DAF340D-3BED-4726-987F-5DD911430081}"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610543421"/>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6A8DB64-9BB3-4380-BF51-F365BEFD3FAA}" type="datetime1">
              <a:rPr lang="fr-FR" smtClean="0">
                <a:solidFill>
                  <a:prstClr val="black">
                    <a:tint val="75000"/>
                  </a:prstClr>
                </a:solidFill>
              </a:rPr>
              <a:pPr/>
              <a:t>17/01/2018</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a:xfrm>
            <a:off x="6908711" y="5730552"/>
            <a:ext cx="2057400" cy="365125"/>
          </a:xfrm>
        </p:spPr>
        <p:txBody>
          <a:bodyPr/>
          <a:lstStyle/>
          <a:p>
            <a:fld id="{7DAF340D-3BED-4726-987F-5DD911430081}"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179346952"/>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9"/>
            <a:ext cx="7886700" cy="2852737"/>
          </a:xfrm>
        </p:spPr>
        <p:txBody>
          <a:bodyPr anchor="b"/>
          <a:lstStyle>
            <a:lvl1pPr>
              <a:defRPr sz="4500"/>
            </a:lvl1pPr>
          </a:lstStyle>
          <a:p>
            <a:r>
              <a:rPr lang="fr-FR" smtClean="0"/>
              <a:t>Modifiez le style du titre</a:t>
            </a:r>
            <a:endParaRPr lang="fr-FR"/>
          </a:p>
        </p:txBody>
      </p:sp>
      <p:sp>
        <p:nvSpPr>
          <p:cNvPr id="3" name="Espace réservé du texte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514C84AA-6618-4A76-83D6-12D350447D86}" type="datetime1">
              <a:rPr lang="fr-FR" smtClean="0">
                <a:solidFill>
                  <a:prstClr val="black">
                    <a:tint val="75000"/>
                  </a:prstClr>
                </a:solidFill>
              </a:rPr>
              <a:pPr/>
              <a:t>17/01/2018</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7DAF340D-3BED-4726-987F-5DD911430081}"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915034247"/>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71487" y="1825625"/>
            <a:ext cx="2900363"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3486150" y="1825625"/>
            <a:ext cx="2900363"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A6DDBEE1-7DC2-410F-814A-28F66D43CC4C}" type="datetime1">
              <a:rPr lang="fr-FR" smtClean="0">
                <a:solidFill>
                  <a:prstClr val="black">
                    <a:tint val="75000"/>
                  </a:prstClr>
                </a:solidFill>
              </a:rPr>
              <a:pPr/>
              <a:t>17/01/2018</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7DAF340D-3BED-4726-987F-5DD911430081}"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883873675"/>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29841" y="365126"/>
            <a:ext cx="78867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Modifiez les styles du texte du masque</a:t>
            </a:r>
          </a:p>
        </p:txBody>
      </p:sp>
      <p:sp>
        <p:nvSpPr>
          <p:cNvPr id="4" name="Espace réservé du contenu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Modifiez les styles du texte du masque</a:t>
            </a:r>
          </a:p>
        </p:txBody>
      </p:sp>
      <p:sp>
        <p:nvSpPr>
          <p:cNvPr id="6" name="Espace réservé du contenu 5"/>
          <p:cNvSpPr>
            <a:spLocks noGrp="1"/>
          </p:cNvSpPr>
          <p:nvPr>
            <p:ph sz="quarter" idx="4"/>
          </p:nvPr>
        </p:nvSpPr>
        <p:spPr>
          <a:xfrm>
            <a:off x="4629150"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42B62DAF-1345-485C-A875-9B0A305D1DFC}" type="datetime1">
              <a:rPr lang="fr-FR" smtClean="0">
                <a:solidFill>
                  <a:prstClr val="black">
                    <a:tint val="75000"/>
                  </a:prstClr>
                </a:solidFill>
              </a:rPr>
              <a:pPr/>
              <a:t>17/01/2018</a:t>
            </a:fld>
            <a:endParaRPr lang="fr-FR">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7DAF340D-3BED-4726-987F-5DD911430081}"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141846229"/>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BFC25A1A-7C91-485B-92D8-4666FF6EBD9A}" type="datetime1">
              <a:rPr lang="fr-FR" smtClean="0">
                <a:solidFill>
                  <a:prstClr val="black">
                    <a:tint val="75000"/>
                  </a:prstClr>
                </a:solidFill>
              </a:rPr>
              <a:pPr/>
              <a:t>17/01/2018</a:t>
            </a:fld>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7DAF340D-3BED-4726-987F-5DD911430081}"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849602005"/>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B67A8EF-0804-41B7-AC8E-A9BA0468D5AF}" type="datetime1">
              <a:rPr lang="fr-FR" smtClean="0">
                <a:solidFill>
                  <a:prstClr val="black">
                    <a:tint val="75000"/>
                  </a:prstClr>
                </a:solidFill>
              </a:rPr>
              <a:pPr/>
              <a:t>17/01/2018</a:t>
            </a:fld>
            <a:endParaRPr lang="fr-FR">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7DAF340D-3BED-4726-987F-5DD911430081}"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790682366"/>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smtClean="0"/>
              <a:t>Modifiez le style du titre</a:t>
            </a:r>
            <a:endParaRPr lang="fr-FR"/>
          </a:p>
        </p:txBody>
      </p:sp>
      <p:sp>
        <p:nvSpPr>
          <p:cNvPr id="3" name="Espace réservé du contenu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ED368825-C3FF-4773-B4B9-AD12F3641951}" type="datetime1">
              <a:rPr lang="fr-FR" smtClean="0">
                <a:solidFill>
                  <a:prstClr val="black">
                    <a:tint val="75000"/>
                  </a:prstClr>
                </a:solidFill>
              </a:rPr>
              <a:pPr/>
              <a:t>17/01/2018</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7DAF340D-3BED-4726-987F-5DD911430081}"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976739070"/>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smtClean="0"/>
              <a:t>Modifiez le style du titre</a:t>
            </a:r>
            <a:endParaRPr lang="fr-FR"/>
          </a:p>
        </p:txBody>
      </p:sp>
      <p:sp>
        <p:nvSpPr>
          <p:cNvPr id="3" name="Espace réservé pour une imag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E365B5D6-3972-4A08-B42C-BC43BEC68E9D}" type="datetime1">
              <a:rPr lang="fr-FR" smtClean="0">
                <a:solidFill>
                  <a:prstClr val="black">
                    <a:tint val="75000"/>
                  </a:prstClr>
                </a:solidFill>
              </a:rPr>
              <a:pPr/>
              <a:t>17/01/2018</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7DAF340D-3BED-4726-987F-5DD911430081}"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49208639"/>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ADD84D8-1B3C-4FD5-89EC-5BD4A8787DBA}" type="datetime1">
              <a:rPr lang="fr-FR" smtClean="0">
                <a:solidFill>
                  <a:prstClr val="black">
                    <a:tint val="75000"/>
                  </a:prstClr>
                </a:solidFill>
              </a:rPr>
              <a:pPr/>
              <a:t>17/01/2018</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7DAF340D-3BED-4726-987F-5DD911430081}"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04857733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4907757" y="365125"/>
            <a:ext cx="1478756"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71488" y="365125"/>
            <a:ext cx="4321969"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75D7C8A-8D10-4373-B7FB-F44B23957028}" type="datetime1">
              <a:rPr lang="fr-FR" smtClean="0">
                <a:solidFill>
                  <a:prstClr val="black">
                    <a:tint val="75000"/>
                  </a:prstClr>
                </a:solidFill>
              </a:rPr>
              <a:pPr/>
              <a:t>17/01/2018</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7DAF340D-3BED-4726-987F-5DD911430081}"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55577951"/>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4500"/>
            </a:lvl1pPr>
          </a:lstStyle>
          <a:p>
            <a:r>
              <a:rPr lang="fr-FR" smtClean="0"/>
              <a:t>Modifiez le style du titre</a:t>
            </a:r>
            <a:endParaRPr lang="fr-FR"/>
          </a:p>
        </p:txBody>
      </p:sp>
      <p:sp>
        <p:nvSpPr>
          <p:cNvPr id="3" name="Sous-titr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smtClean="0"/>
              <a:t>Modifiez le style des sous-titres du masque</a:t>
            </a:r>
            <a:endParaRPr lang="fr-FR" dirty="0"/>
          </a:p>
        </p:txBody>
      </p:sp>
      <p:sp>
        <p:nvSpPr>
          <p:cNvPr id="4" name="Espace réservé de la date 3"/>
          <p:cNvSpPr>
            <a:spLocks noGrp="1"/>
          </p:cNvSpPr>
          <p:nvPr>
            <p:ph type="dt" sz="half" idx="10"/>
          </p:nvPr>
        </p:nvSpPr>
        <p:spPr/>
        <p:txBody>
          <a:bodyPr/>
          <a:lstStyle/>
          <a:p>
            <a:fld id="{AFE6450B-4F67-412B-8FE4-3C87EF431F1D}" type="datetime1">
              <a:rPr lang="fr-FR" smtClean="0">
                <a:solidFill>
                  <a:prstClr val="black">
                    <a:tint val="75000"/>
                  </a:prstClr>
                </a:solidFill>
              </a:rPr>
              <a:pPr/>
              <a:t>17/01/2018</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a:xfrm>
            <a:off x="6972300" y="5751043"/>
            <a:ext cx="2057400" cy="365125"/>
          </a:xfrm>
        </p:spPr>
        <p:txBody>
          <a:bodyPr/>
          <a:lstStyle/>
          <a:p>
            <a:fld id="{7DAF340D-3BED-4726-987F-5DD911430081}"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678869866"/>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6A8DB64-9BB3-4380-BF51-F365BEFD3FAA}" type="datetime1">
              <a:rPr lang="fr-FR" smtClean="0">
                <a:solidFill>
                  <a:prstClr val="black">
                    <a:tint val="75000"/>
                  </a:prstClr>
                </a:solidFill>
              </a:rPr>
              <a:pPr/>
              <a:t>17/01/2018</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a:xfrm>
            <a:off x="6908711" y="5730552"/>
            <a:ext cx="2057400" cy="365125"/>
          </a:xfrm>
        </p:spPr>
        <p:txBody>
          <a:bodyPr/>
          <a:lstStyle/>
          <a:p>
            <a:fld id="{7DAF340D-3BED-4726-987F-5DD911430081}"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547250045"/>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9"/>
            <a:ext cx="7886700" cy="2852737"/>
          </a:xfrm>
        </p:spPr>
        <p:txBody>
          <a:bodyPr anchor="b"/>
          <a:lstStyle>
            <a:lvl1pPr>
              <a:defRPr sz="4500"/>
            </a:lvl1pPr>
          </a:lstStyle>
          <a:p>
            <a:r>
              <a:rPr lang="fr-FR" smtClean="0"/>
              <a:t>Modifiez le style du titre</a:t>
            </a:r>
            <a:endParaRPr lang="fr-FR"/>
          </a:p>
        </p:txBody>
      </p:sp>
      <p:sp>
        <p:nvSpPr>
          <p:cNvPr id="3" name="Espace réservé du texte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514C84AA-6618-4A76-83D6-12D350447D86}" type="datetime1">
              <a:rPr lang="fr-FR" smtClean="0">
                <a:solidFill>
                  <a:prstClr val="black">
                    <a:tint val="75000"/>
                  </a:prstClr>
                </a:solidFill>
              </a:rPr>
              <a:pPr/>
              <a:t>17/01/2018</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7DAF340D-3BED-4726-987F-5DD911430081}"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144146919"/>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71487" y="1825625"/>
            <a:ext cx="2900363"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3486150" y="1825625"/>
            <a:ext cx="2900363"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A6DDBEE1-7DC2-410F-814A-28F66D43CC4C}" type="datetime1">
              <a:rPr lang="fr-FR" smtClean="0">
                <a:solidFill>
                  <a:prstClr val="black">
                    <a:tint val="75000"/>
                  </a:prstClr>
                </a:solidFill>
              </a:rPr>
              <a:pPr/>
              <a:t>17/01/2018</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7DAF340D-3BED-4726-987F-5DD911430081}"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820776926"/>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29841" y="365126"/>
            <a:ext cx="78867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Modifiez les styles du texte du masque</a:t>
            </a:r>
          </a:p>
        </p:txBody>
      </p:sp>
      <p:sp>
        <p:nvSpPr>
          <p:cNvPr id="4" name="Espace réservé du contenu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Modifiez les styles du texte du masque</a:t>
            </a:r>
          </a:p>
        </p:txBody>
      </p:sp>
      <p:sp>
        <p:nvSpPr>
          <p:cNvPr id="6" name="Espace réservé du contenu 5"/>
          <p:cNvSpPr>
            <a:spLocks noGrp="1"/>
          </p:cNvSpPr>
          <p:nvPr>
            <p:ph sz="quarter" idx="4"/>
          </p:nvPr>
        </p:nvSpPr>
        <p:spPr>
          <a:xfrm>
            <a:off x="4629150"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42B62DAF-1345-485C-A875-9B0A305D1DFC}" type="datetime1">
              <a:rPr lang="fr-FR" smtClean="0">
                <a:solidFill>
                  <a:prstClr val="black">
                    <a:tint val="75000"/>
                  </a:prstClr>
                </a:solidFill>
              </a:rPr>
              <a:pPr/>
              <a:t>17/01/2018</a:t>
            </a:fld>
            <a:endParaRPr lang="fr-FR">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7DAF340D-3BED-4726-987F-5DD911430081}"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531597608"/>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BFC25A1A-7C91-485B-92D8-4666FF6EBD9A}" type="datetime1">
              <a:rPr lang="fr-FR" smtClean="0">
                <a:solidFill>
                  <a:prstClr val="black">
                    <a:tint val="75000"/>
                  </a:prstClr>
                </a:solidFill>
              </a:rPr>
              <a:pPr/>
              <a:t>17/01/2018</a:t>
            </a:fld>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7DAF340D-3BED-4726-987F-5DD911430081}"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763031842"/>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B67A8EF-0804-41B7-AC8E-A9BA0468D5AF}" type="datetime1">
              <a:rPr lang="fr-FR" smtClean="0">
                <a:solidFill>
                  <a:prstClr val="black">
                    <a:tint val="75000"/>
                  </a:prstClr>
                </a:solidFill>
              </a:rPr>
              <a:pPr/>
              <a:t>17/01/2018</a:t>
            </a:fld>
            <a:endParaRPr lang="fr-FR">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7DAF340D-3BED-4726-987F-5DD911430081}"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194682635"/>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smtClean="0"/>
              <a:t>Modifiez le style du titre</a:t>
            </a:r>
            <a:endParaRPr lang="fr-FR"/>
          </a:p>
        </p:txBody>
      </p:sp>
      <p:sp>
        <p:nvSpPr>
          <p:cNvPr id="3" name="Espace réservé du contenu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ED368825-C3FF-4773-B4B9-AD12F3641951}" type="datetime1">
              <a:rPr lang="fr-FR" smtClean="0">
                <a:solidFill>
                  <a:prstClr val="black">
                    <a:tint val="75000"/>
                  </a:prstClr>
                </a:solidFill>
              </a:rPr>
              <a:pPr/>
              <a:t>17/01/2018</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7DAF340D-3BED-4726-987F-5DD911430081}"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18658560"/>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smtClean="0"/>
              <a:t>Modifiez le style du titre</a:t>
            </a:r>
            <a:endParaRPr lang="fr-FR"/>
          </a:p>
        </p:txBody>
      </p:sp>
      <p:sp>
        <p:nvSpPr>
          <p:cNvPr id="3" name="Espace réservé pour une imag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E365B5D6-3972-4A08-B42C-BC43BEC68E9D}" type="datetime1">
              <a:rPr lang="fr-FR" smtClean="0">
                <a:solidFill>
                  <a:prstClr val="black">
                    <a:tint val="75000"/>
                  </a:prstClr>
                </a:solidFill>
              </a:rPr>
              <a:pPr/>
              <a:t>17/01/2018</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7DAF340D-3BED-4726-987F-5DD911430081}"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22655007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ADD84D8-1B3C-4FD5-89EC-5BD4A8787DBA}" type="datetime1">
              <a:rPr lang="fr-FR" smtClean="0">
                <a:solidFill>
                  <a:prstClr val="black">
                    <a:tint val="75000"/>
                  </a:prstClr>
                </a:solidFill>
              </a:rPr>
              <a:pPr/>
              <a:t>17/01/2018</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7DAF340D-3BED-4726-987F-5DD911430081}"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195919140"/>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4907757" y="365125"/>
            <a:ext cx="1478756"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71488" y="365125"/>
            <a:ext cx="4321969"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75D7C8A-8D10-4373-B7FB-F44B23957028}" type="datetime1">
              <a:rPr lang="fr-FR" smtClean="0">
                <a:solidFill>
                  <a:prstClr val="black">
                    <a:tint val="75000"/>
                  </a:prstClr>
                </a:solidFill>
              </a:rPr>
              <a:pPr/>
              <a:t>17/01/2018</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7DAF340D-3BED-4726-987F-5DD911430081}"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503407327"/>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a:defRPr/>
            </a:lvl1pPr>
          </a:lstStyle>
          <a:p>
            <a:pPr>
              <a:defRPr/>
            </a:pPr>
            <a:fld id="{16E6451E-26AF-4B21-AADD-EF2A3DD1FC0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187500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59637016-67AF-4C13-B70C-F7090EAAAC59}" type="datetimeFigureOut">
              <a:rPr lang="en-US">
                <a:solidFill>
                  <a:prstClr val="black">
                    <a:tint val="75000"/>
                  </a:prstClr>
                </a:solidFill>
              </a:rPr>
              <a:pPr>
                <a:defRPr/>
              </a:pPr>
              <a:t>1/17/2018</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BDF3665-2D10-4335-A67D-5CB841C6CD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772792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solidFill>
                  <a:prstClr val="black">
                    <a:tint val="75000"/>
                  </a:prstClr>
                </a:solidFill>
              </a:rPr>
              <a:pPr/>
              <a:t>1/17/2018</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69276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66C5CF5-CEC8-4488-9EC4-FD67384161D7}" type="datetimeFigureOut">
              <a:rPr lang="fi-FI" smtClean="0">
                <a:solidFill>
                  <a:prstClr val="black"/>
                </a:solidFill>
              </a:rPr>
              <a:pPr/>
              <a:t>17.1.2018</a:t>
            </a:fld>
            <a:endParaRPr lang="fi-FI">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i-FI">
              <a:solidFill>
                <a:prstClr val="black"/>
              </a:solidFill>
            </a:endParaRPr>
          </a:p>
        </p:txBody>
      </p:sp>
      <p:sp>
        <p:nvSpPr>
          <p:cNvPr id="5" name="Slide Number Placeholder 4"/>
          <p:cNvSpPr>
            <a:spLocks noGrp="1"/>
          </p:cNvSpPr>
          <p:nvPr>
            <p:ph type="sldNum" sz="quarter" idx="12"/>
          </p:nvPr>
        </p:nvSpPr>
        <p:spPr/>
        <p:txBody>
          <a:bodyPr/>
          <a:lstStyle/>
          <a:p>
            <a:fld id="{95CE353B-E7B4-4B3A-8762-EF1FB2DC3C34}"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6367433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323850" y="288625"/>
            <a:ext cx="7272486" cy="792000"/>
          </a:xfrm>
        </p:spPr>
        <p:txBody>
          <a:bodyPr/>
          <a:lstStyle/>
          <a:p>
            <a:r>
              <a:rPr lang="fr-CH" smtClean="0"/>
              <a:t>Mastertitelformat bearbeiten</a:t>
            </a:r>
            <a:endParaRPr lang="de-DE"/>
          </a:p>
        </p:txBody>
      </p:sp>
      <p:sp>
        <p:nvSpPr>
          <p:cNvPr id="3" name="Inhaltsplatzhalter 2"/>
          <p:cNvSpPr>
            <a:spLocks noGrp="1"/>
          </p:cNvSpPr>
          <p:nvPr>
            <p:ph sz="half" idx="1"/>
          </p:nvPr>
        </p:nvSpPr>
        <p:spPr>
          <a:xfrm>
            <a:off x="323850" y="1600200"/>
            <a:ext cx="4038600" cy="4525963"/>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fr-CH" smtClean="0"/>
              <a:t>Mastertextformat bearbeiten</a:t>
            </a:r>
          </a:p>
          <a:p>
            <a:pPr lvl="1"/>
            <a:r>
              <a:rPr lang="fr-CH" smtClean="0"/>
              <a:t>Zweite Ebene</a:t>
            </a:r>
          </a:p>
          <a:p>
            <a:pPr lvl="2"/>
            <a:r>
              <a:rPr lang="fr-CH" smtClean="0"/>
              <a:t>Dritte Ebene</a:t>
            </a:r>
          </a:p>
          <a:p>
            <a:pPr lvl="3"/>
            <a:r>
              <a:rPr lang="fr-CH" smtClean="0"/>
              <a:t>Vierte Ebene</a:t>
            </a:r>
          </a:p>
          <a:p>
            <a:pPr lvl="4"/>
            <a:r>
              <a:rPr lang="fr-CH" smtClean="0"/>
              <a:t>Fünfte Ebene</a:t>
            </a:r>
            <a:endParaRPr lang="de-DE" dirty="0"/>
          </a:p>
        </p:txBody>
      </p:sp>
      <p:sp>
        <p:nvSpPr>
          <p:cNvPr id="4" name="Inhaltsplatzhalter 3"/>
          <p:cNvSpPr>
            <a:spLocks noGrp="1"/>
          </p:cNvSpPr>
          <p:nvPr>
            <p:ph sz="half" idx="2"/>
          </p:nvPr>
        </p:nvSpPr>
        <p:spPr>
          <a:xfrm>
            <a:off x="4781550" y="1600200"/>
            <a:ext cx="4038600" cy="4525963"/>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fr-CH" smtClean="0"/>
              <a:t>Mastertextformat bearbeiten</a:t>
            </a:r>
          </a:p>
          <a:p>
            <a:pPr lvl="1"/>
            <a:r>
              <a:rPr lang="fr-CH" smtClean="0"/>
              <a:t>Zweite Ebene</a:t>
            </a:r>
          </a:p>
          <a:p>
            <a:pPr lvl="2"/>
            <a:r>
              <a:rPr lang="fr-CH" smtClean="0"/>
              <a:t>Dritte Ebene</a:t>
            </a:r>
          </a:p>
          <a:p>
            <a:pPr lvl="3"/>
            <a:r>
              <a:rPr lang="fr-CH" smtClean="0"/>
              <a:t>Vierte Ebene</a:t>
            </a:r>
          </a:p>
          <a:p>
            <a:pPr lvl="4"/>
            <a:r>
              <a:rPr lang="fr-CH" smtClean="0"/>
              <a:t>Fünfte Ebene</a:t>
            </a:r>
            <a:endParaRPr lang="de-DE"/>
          </a:p>
        </p:txBody>
      </p:sp>
      <p:sp>
        <p:nvSpPr>
          <p:cNvPr id="5" name="Datumsplatzhalter 4"/>
          <p:cNvSpPr>
            <a:spLocks noGrp="1"/>
          </p:cNvSpPr>
          <p:nvPr>
            <p:ph type="dt" sz="half" idx="10"/>
          </p:nvPr>
        </p:nvSpPr>
        <p:spPr>
          <a:xfrm>
            <a:off x="305989" y="6595099"/>
            <a:ext cx="702074" cy="215444"/>
          </a:xfrm>
          <a:prstGeom prst="rect">
            <a:avLst/>
          </a:prstGeom>
        </p:spPr>
        <p:txBody>
          <a:bodyPr/>
          <a:lstStyle/>
          <a:p>
            <a:fld id="{D7C3DB62-A089-4FA5-95A1-5A77C0697384}" type="datetime1">
              <a:rPr lang="de-DE">
                <a:solidFill>
                  <a:srgbClr val="666666"/>
                </a:solidFill>
              </a:rPr>
              <a:pPr/>
              <a:t>17.01.2018</a:t>
            </a:fld>
            <a:endParaRPr>
              <a:solidFill>
                <a:srgbClr val="666666"/>
              </a:solidFill>
            </a:endParaRPr>
          </a:p>
        </p:txBody>
      </p:sp>
      <p:sp>
        <p:nvSpPr>
          <p:cNvPr id="6" name="Fußzeilenplatzhalter 5"/>
          <p:cNvSpPr>
            <a:spLocks noGrp="1"/>
          </p:cNvSpPr>
          <p:nvPr>
            <p:ph type="ftr" sz="quarter" idx="11"/>
          </p:nvPr>
        </p:nvSpPr>
        <p:spPr>
          <a:xfrm>
            <a:off x="1008062" y="6595099"/>
            <a:ext cx="5544157" cy="215444"/>
          </a:xfrm>
          <a:prstGeom prst="rect">
            <a:avLst/>
          </a:prstGeom>
        </p:spPr>
        <p:txBody>
          <a:bodyPr/>
          <a:lstStyle/>
          <a:p>
            <a:endParaRPr>
              <a:solidFill>
                <a:srgbClr val="666666"/>
              </a:solidFill>
            </a:endParaRPr>
          </a:p>
        </p:txBody>
      </p:sp>
      <p:sp>
        <p:nvSpPr>
          <p:cNvPr id="7" name="Foliennummernplatzhalter 6"/>
          <p:cNvSpPr>
            <a:spLocks noGrp="1"/>
          </p:cNvSpPr>
          <p:nvPr>
            <p:ph type="sldNum" sz="quarter" idx="12"/>
          </p:nvPr>
        </p:nvSpPr>
        <p:spPr/>
        <p:txBody>
          <a:bodyPr/>
          <a:lstStyle/>
          <a:p>
            <a:fld id="{3794BAB9-C8B1-4192-A7D5-61F4677BDAA9}" type="slidenum">
              <a:rPr lang="de-DE" smtClean="0">
                <a:solidFill>
                  <a:srgbClr val="666666"/>
                </a:solidFill>
              </a:rPr>
              <a:pPr/>
              <a:t>‹#›</a:t>
            </a:fld>
            <a:endParaRPr lang="de-DE">
              <a:solidFill>
                <a:srgbClr val="666666"/>
              </a:solidFill>
            </a:endParaRPr>
          </a:p>
        </p:txBody>
      </p:sp>
    </p:spTree>
    <p:extLst>
      <p:ext uri="{BB962C8B-B14F-4D97-AF65-F5344CB8AC3E}">
        <p14:creationId xmlns:p14="http://schemas.microsoft.com/office/powerpoint/2010/main" val="281254214"/>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457200" y="6356350"/>
            <a:ext cx="2133600" cy="365125"/>
          </a:xfrm>
          <a:prstGeom prst="rect">
            <a:avLst/>
          </a:prstGeom>
        </p:spPr>
        <p:txBody>
          <a:bodyPr/>
          <a:lstStyle/>
          <a:p>
            <a:fld id="{63AA6EB2-7B9C-4654-ABCE-9899C9B00505}" type="datetimeFigureOut">
              <a:rPr lang="de-DE" smtClean="0">
                <a:solidFill>
                  <a:prstClr val="black">
                    <a:tint val="75000"/>
                  </a:prstClr>
                </a:solidFill>
              </a:rPr>
              <a:pPr/>
              <a:t>17.01.2018</a:t>
            </a:fld>
            <a:endParaRPr lang="de-DE">
              <a:solidFill>
                <a:prstClr val="black">
                  <a:tint val="75000"/>
                </a:prstClr>
              </a:solidFill>
            </a:endParaRPr>
          </a:p>
        </p:txBody>
      </p:sp>
      <p:sp>
        <p:nvSpPr>
          <p:cNvPr id="3" name="Fußzeilenplatzhalter 2"/>
          <p:cNvSpPr>
            <a:spLocks noGrp="1"/>
          </p:cNvSpPr>
          <p:nvPr>
            <p:ph type="ftr" sz="quarter" idx="11"/>
          </p:nvPr>
        </p:nvSpPr>
        <p:spPr>
          <a:xfrm>
            <a:off x="3124200" y="6356350"/>
            <a:ext cx="2895600" cy="365125"/>
          </a:xfrm>
          <a:prstGeom prst="rect">
            <a:avLst/>
          </a:prstGeom>
        </p:spPr>
        <p:txBody>
          <a:bodyPr/>
          <a:lstStyle/>
          <a:p>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p>
            <a:fld id="{E0B4B597-05C1-4375-9327-25A0B26FFC70}"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823827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46020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1"/>
            <a:ext cx="3008313" cy="429815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3659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7.pn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10.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74.xml"/><Relationship Id="rId7" Type="http://schemas.openxmlformats.org/officeDocument/2006/relationships/theme" Target="../theme/theme11.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5" Type="http://schemas.openxmlformats.org/officeDocument/2006/relationships/slideLayout" Target="../slideLayouts/slideLayout76.xml"/><Relationship Id="rId4" Type="http://schemas.openxmlformats.org/officeDocument/2006/relationships/slideLayout" Target="../slideLayouts/slideLayout7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image" Target="../media/image2.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2.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10" Type="http://schemas.openxmlformats.org/officeDocument/2006/relationships/image" Target="../media/image4.jpeg"/><Relationship Id="rId4" Type="http://schemas.openxmlformats.org/officeDocument/2006/relationships/slideLayout" Target="../slideLayouts/slideLayout19.xml"/><Relationship Id="rId9"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2.jpeg"/><Relationship Id="rId5" Type="http://schemas.openxmlformats.org/officeDocument/2006/relationships/theme" Target="../theme/theme5.xml"/><Relationship Id="rId4"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image" Target="../media/image5.jpe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6.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2.jpeg"/><Relationship Id="rId5" Type="http://schemas.openxmlformats.org/officeDocument/2006/relationships/theme" Target="../theme/theme7.xml"/><Relationship Id="rId4" Type="http://schemas.openxmlformats.org/officeDocument/2006/relationships/slideLayout" Target="../slideLayouts/slideLayout44.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7.xml"/><Relationship Id="rId7" Type="http://schemas.openxmlformats.org/officeDocument/2006/relationships/image" Target="../media/image2.jpe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heme" Target="../theme/theme8.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7.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9.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95288" y="1196975"/>
            <a:ext cx="8291512"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395288" y="2133600"/>
            <a:ext cx="8291512" cy="3992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78DE08D5-14EC-483C-9FDC-FAA2107F912C}" type="datetimeFigureOut">
              <a:rPr lang="en-US"/>
              <a:pPr>
                <a:defRPr/>
              </a:pPr>
              <a:t>1/17/2018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87A3C00E-8954-4820-9BAE-56FB4F8A5B80}" type="slidenum">
              <a:rPr lang="en-US"/>
              <a:pPr>
                <a:defRPr/>
              </a:pPr>
              <a:t>‹#›</a:t>
            </a:fld>
            <a:endParaRPr lang="en-US"/>
          </a:p>
        </p:txBody>
      </p:sp>
      <p:pic>
        <p:nvPicPr>
          <p:cNvPr id="2" name="Picture 1"/>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Tree>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98BC708B-45E1-4CB3-9CD2-E7E799A2F3E9}" type="datetime1">
              <a:rPr lang="fr-FR" smtClean="0">
                <a:solidFill>
                  <a:prstClr val="black">
                    <a:tint val="75000"/>
                  </a:prstClr>
                </a:solidFill>
                <a:latin typeface="Calibri" panose="020F0502020204030204"/>
              </a:rPr>
              <a:pPr fontAlgn="auto">
                <a:spcBef>
                  <a:spcPts val="0"/>
                </a:spcBef>
                <a:spcAft>
                  <a:spcPts val="0"/>
                </a:spcAft>
              </a:pPr>
              <a:t>17/01/2018</a:t>
            </a:fld>
            <a:endParaRPr lang="fr-FR">
              <a:solidFill>
                <a:prstClr val="black">
                  <a:tint val="75000"/>
                </a:prstClr>
              </a:solidFill>
              <a:latin typeface="Calibri" panose="020F0502020204030204"/>
            </a:endParaRPr>
          </a:p>
        </p:txBody>
      </p:sp>
      <p:sp>
        <p:nvSpPr>
          <p:cNvPr id="5" name="Espace réservé du pied de page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fr-FR">
              <a:solidFill>
                <a:prstClr val="black">
                  <a:tint val="75000"/>
                </a:prstClr>
              </a:solidFill>
              <a:latin typeface="Calibri" panose="020F0502020204030204"/>
            </a:endParaRPr>
          </a:p>
        </p:txBody>
      </p:sp>
      <p:sp>
        <p:nvSpPr>
          <p:cNvPr id="6" name="Espace réservé du numéro de diapositive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7DAF340D-3BED-4726-987F-5DD911430081}" type="slidenum">
              <a:rPr lang="fr-FR" smtClean="0">
                <a:solidFill>
                  <a:prstClr val="black">
                    <a:tint val="75000"/>
                  </a:prstClr>
                </a:solidFill>
                <a:latin typeface="Calibri" panose="020F0502020204030204"/>
              </a:rPr>
              <a:pPr fontAlgn="auto">
                <a:spcBef>
                  <a:spcPts val="0"/>
                </a:spcBef>
                <a:spcAft>
                  <a:spcPts val="0"/>
                </a:spcAft>
              </a:pPr>
              <a:t>‹#›</a:t>
            </a:fld>
            <a:endParaRPr lang="fr-FR">
              <a:solidFill>
                <a:prstClr val="black">
                  <a:tint val="75000"/>
                </a:prstClr>
              </a:solidFill>
              <a:latin typeface="Calibri" panose="020F0502020204030204"/>
            </a:endParaRPr>
          </a:p>
        </p:txBody>
      </p:sp>
    </p:spTree>
    <p:extLst>
      <p:ext uri="{BB962C8B-B14F-4D97-AF65-F5344CB8AC3E}">
        <p14:creationId xmlns:p14="http://schemas.microsoft.com/office/powerpoint/2010/main" val="3916370788"/>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1026" name="Title Placeholder 1"/>
          <p:cNvSpPr>
            <a:spLocks noGrp="1"/>
          </p:cNvSpPr>
          <p:nvPr>
            <p:ph type="title"/>
          </p:nvPr>
        </p:nvSpPr>
        <p:spPr bwMode="auto">
          <a:xfrm>
            <a:off x="408112" y="600981"/>
            <a:ext cx="8291512" cy="792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e-DE" smtClean="0"/>
              <a:t>Click to edit Master title style</a:t>
            </a:r>
          </a:p>
        </p:txBody>
      </p:sp>
      <p:sp>
        <p:nvSpPr>
          <p:cNvPr id="1027" name="Text Placeholder 2"/>
          <p:cNvSpPr>
            <a:spLocks noGrp="1"/>
          </p:cNvSpPr>
          <p:nvPr>
            <p:ph type="body" idx="1"/>
          </p:nvPr>
        </p:nvSpPr>
        <p:spPr bwMode="auto">
          <a:xfrm>
            <a:off x="395288" y="1628800"/>
            <a:ext cx="8291512" cy="40324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dirty="0" smtClean="0"/>
              <a:t>Click to edit Master text styles</a:t>
            </a:r>
          </a:p>
          <a:p>
            <a:pPr lvl="1"/>
            <a:r>
              <a:rPr lang="en-US" altLang="de-DE" dirty="0" smtClean="0"/>
              <a:t>Second level</a:t>
            </a:r>
          </a:p>
          <a:p>
            <a:pPr lvl="2"/>
            <a:r>
              <a:rPr lang="en-US" altLang="de-DE" dirty="0" smtClean="0"/>
              <a:t>Third level</a:t>
            </a:r>
          </a:p>
          <a:p>
            <a:pPr lvl="3"/>
            <a:r>
              <a:rPr lang="en-US" altLang="de-DE" dirty="0" smtClean="0"/>
              <a:t>Fourth level</a:t>
            </a:r>
          </a:p>
          <a:p>
            <a:pPr lvl="4"/>
            <a:r>
              <a:rPr lang="en-US" altLang="de-DE" dirty="0" smtClean="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6A5ACC06-80A5-49DA-967D-E0C3A2A3D4F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07188641"/>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1026" name="Title Placeholder 1"/>
          <p:cNvSpPr>
            <a:spLocks noGrp="1"/>
          </p:cNvSpPr>
          <p:nvPr>
            <p:ph type="title"/>
          </p:nvPr>
        </p:nvSpPr>
        <p:spPr bwMode="auto">
          <a:xfrm>
            <a:off x="408112" y="600981"/>
            <a:ext cx="8291512" cy="792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e-DE" smtClean="0"/>
              <a:t>Click to edit Master title style</a:t>
            </a:r>
          </a:p>
        </p:txBody>
      </p:sp>
      <p:sp>
        <p:nvSpPr>
          <p:cNvPr id="1027" name="Text Placeholder 2"/>
          <p:cNvSpPr>
            <a:spLocks noGrp="1"/>
          </p:cNvSpPr>
          <p:nvPr>
            <p:ph type="body" idx="1"/>
          </p:nvPr>
        </p:nvSpPr>
        <p:spPr bwMode="auto">
          <a:xfrm>
            <a:off x="395288" y="1628800"/>
            <a:ext cx="8291512" cy="40324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dirty="0" smtClean="0"/>
              <a:t>Click to edit Master text styles</a:t>
            </a:r>
          </a:p>
          <a:p>
            <a:pPr lvl="1"/>
            <a:r>
              <a:rPr lang="en-US" altLang="de-DE" dirty="0" smtClean="0"/>
              <a:t>Second level</a:t>
            </a:r>
          </a:p>
          <a:p>
            <a:pPr lvl="2"/>
            <a:r>
              <a:rPr lang="en-US" altLang="de-DE" dirty="0" smtClean="0"/>
              <a:t>Third level</a:t>
            </a:r>
          </a:p>
          <a:p>
            <a:pPr lvl="3"/>
            <a:r>
              <a:rPr lang="en-US" altLang="de-DE" dirty="0" smtClean="0"/>
              <a:t>Fourth level</a:t>
            </a:r>
          </a:p>
          <a:p>
            <a:pPr lvl="4"/>
            <a:r>
              <a:rPr lang="en-US" altLang="de-DE" dirty="0" smtClean="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6A5ACC06-80A5-49DA-967D-E0C3A2A3D4F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7966033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1026" name="Title Placeholder 1"/>
          <p:cNvSpPr>
            <a:spLocks noGrp="1"/>
          </p:cNvSpPr>
          <p:nvPr>
            <p:ph type="title"/>
          </p:nvPr>
        </p:nvSpPr>
        <p:spPr bwMode="auto">
          <a:xfrm>
            <a:off x="408112" y="600981"/>
            <a:ext cx="8291512" cy="792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e-DE" smtClean="0"/>
              <a:t>Click to edit Master title style</a:t>
            </a:r>
          </a:p>
        </p:txBody>
      </p:sp>
      <p:sp>
        <p:nvSpPr>
          <p:cNvPr id="1027" name="Text Placeholder 2"/>
          <p:cNvSpPr>
            <a:spLocks noGrp="1"/>
          </p:cNvSpPr>
          <p:nvPr>
            <p:ph type="body" idx="1"/>
          </p:nvPr>
        </p:nvSpPr>
        <p:spPr bwMode="auto">
          <a:xfrm>
            <a:off x="395288" y="1628800"/>
            <a:ext cx="8291512" cy="40324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dirty="0" smtClean="0"/>
              <a:t>Click to edit Master text styles</a:t>
            </a:r>
          </a:p>
          <a:p>
            <a:pPr lvl="1"/>
            <a:r>
              <a:rPr lang="en-US" altLang="de-DE" dirty="0" smtClean="0"/>
              <a:t>Second level</a:t>
            </a:r>
          </a:p>
          <a:p>
            <a:pPr lvl="2"/>
            <a:r>
              <a:rPr lang="en-US" altLang="de-DE" dirty="0" smtClean="0"/>
              <a:t>Third level</a:t>
            </a:r>
          </a:p>
          <a:p>
            <a:pPr lvl="3"/>
            <a:r>
              <a:rPr lang="en-US" altLang="de-DE" dirty="0" smtClean="0"/>
              <a:t>Fourth level</a:t>
            </a:r>
          </a:p>
          <a:p>
            <a:pPr lvl="4"/>
            <a:r>
              <a:rPr lang="en-US" altLang="de-DE" dirty="0" smtClean="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6A5ACC06-80A5-49DA-967D-E0C3A2A3D4F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341204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2" descr="ec-cooperation.png"/>
          <p:cNvPicPr>
            <a:picLocks noChangeAspect="1"/>
          </p:cNvPicPr>
          <p:nvPr/>
        </p:nvPicPr>
        <p:blipFill>
          <a:blip r:embed="rId9" cstate="print"/>
          <a:srcRect/>
          <a:stretch>
            <a:fillRect/>
          </a:stretch>
        </p:blipFill>
        <p:spPr bwMode="auto">
          <a:xfrm>
            <a:off x="1588" y="0"/>
            <a:ext cx="9140825" cy="6858000"/>
          </a:xfrm>
          <a:prstGeom prst="rect">
            <a:avLst/>
          </a:prstGeom>
          <a:noFill/>
          <a:ln w="9525">
            <a:noFill/>
            <a:miter lim="800000"/>
            <a:headEnd/>
            <a:tailEnd/>
          </a:ln>
        </p:spPr>
      </p:pic>
      <p:sp>
        <p:nvSpPr>
          <p:cNvPr id="1027" name="Text Placeholder 2"/>
          <p:cNvSpPr>
            <a:spLocks noGrp="1"/>
          </p:cNvSpPr>
          <p:nvPr>
            <p:ph type="body" idx="1"/>
          </p:nvPr>
        </p:nvSpPr>
        <p:spPr bwMode="auto">
          <a:xfrm>
            <a:off x="395288" y="2514600"/>
            <a:ext cx="8291512" cy="2590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endParaRPr lang="en-US" altLang="de-DE" smtClean="0"/>
          </a:p>
          <a:p>
            <a:pPr lvl="0"/>
            <a:endParaRPr lang="en-US" altLang="de-DE" smtClean="0"/>
          </a:p>
          <a:p>
            <a:pPr lvl="0"/>
            <a:endParaRPr lang="en-US" altLang="de-DE" smtClean="0"/>
          </a:p>
          <a:p>
            <a:pPr lvl="0"/>
            <a:endParaRPr lang="en-US" altLang="de-DE" smtClean="0"/>
          </a:p>
          <a:p>
            <a:pPr lvl="0"/>
            <a:r>
              <a:rPr lang="de-DE" altLang="de-DE" smtClean="0"/>
              <a:t>ICT</a:t>
            </a:r>
            <a:endParaRPr lang="en-US" altLang="de-DE" smtClean="0"/>
          </a:p>
          <a:p>
            <a:pPr lvl="0"/>
            <a:endParaRPr lang="en-US" altLang="de-DE" smtClean="0"/>
          </a:p>
          <a:p>
            <a:pPr lvl="0"/>
            <a:endParaRPr lang="en-US" altLang="de-DE" smtClean="0"/>
          </a:p>
          <a:p>
            <a:pPr lvl="0"/>
            <a:endParaRPr lang="en-US" altLang="de-DE" smtClean="0"/>
          </a:p>
          <a:p>
            <a:pPr lvl="0"/>
            <a:endParaRPr lang="en-US" altLang="de-DE" smtClean="0"/>
          </a:p>
          <a:p>
            <a:pPr lvl="0"/>
            <a:endParaRPr lang="en-US" altLang="de-DE" smtClean="0"/>
          </a:p>
          <a:p>
            <a:pPr lvl="0"/>
            <a:endParaRPr lang="en-US" altLang="de-DE" smtClean="0"/>
          </a:p>
          <a:p>
            <a:pPr lvl="0"/>
            <a:r>
              <a:rPr lang="en-US" altLang="de-DE" smtClean="0"/>
              <a:t>	European Centre for Modern Languages and European Commission cooperation on</a:t>
            </a:r>
            <a:br>
              <a:rPr lang="en-US" altLang="de-DE" smtClean="0"/>
            </a:br>
            <a:r>
              <a:rPr lang="en-US" altLang="de-DE" smtClean="0"/>
              <a:t>	    INNOVATIVE METHODOLOGIES AND ASSESSMENT IN LANGUAGE LEARNING</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base" hangingPunct="1">
              <a:spcBef>
                <a:spcPts val="0"/>
              </a:spcBef>
              <a:spcAft>
                <a:spcPct val="0"/>
              </a:spcAft>
              <a:defRPr sz="1200">
                <a:solidFill>
                  <a:srgbClr val="000000"/>
                </a:solidFill>
                <a:latin typeface="+mn-lt"/>
                <a:cs typeface="+mn-cs"/>
              </a:defRPr>
            </a:lvl1pPr>
          </a:lstStyle>
          <a:p>
            <a:pPr>
              <a:defRPr/>
            </a:pPr>
            <a:endParaRPr lang="de-D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base" hangingPunct="1">
              <a:spcBef>
                <a:spcPts val="0"/>
              </a:spcBef>
              <a:spcAft>
                <a:spcPct val="0"/>
              </a:spcAft>
              <a:defRPr sz="1200">
                <a:solidFill>
                  <a:srgbClr val="000000"/>
                </a:solidFill>
                <a:latin typeface="+mn-lt"/>
                <a:cs typeface="+mn-cs"/>
              </a:defRPr>
            </a:lvl1pPr>
          </a:lstStyle>
          <a:p>
            <a:pPr>
              <a:defRPr/>
            </a:pPr>
            <a:endParaRPr lang="de-D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000000"/>
                </a:solidFill>
                <a:latin typeface="Calibri" pitchFamily="34" charset="0"/>
              </a:defRPr>
            </a:lvl1pPr>
          </a:lstStyle>
          <a:p>
            <a:fld id="{7ECD86E7-3DFC-4CE9-93AE-B052757FEC09}" type="slidenum">
              <a:rPr lang="de-DE" altLang="de-DE"/>
              <a:pPr/>
              <a:t>‹#›</a:t>
            </a:fld>
            <a:endParaRPr lang="de-DE" altLang="de-DE"/>
          </a:p>
        </p:txBody>
      </p:sp>
      <p:sp>
        <p:nvSpPr>
          <p:cNvPr id="1031" name="Rectangle 7"/>
          <p:cNvSpPr>
            <a:spLocks noChangeArrowheads="1"/>
          </p:cNvSpPr>
          <p:nvPr/>
        </p:nvSpPr>
        <p:spPr bwMode="auto">
          <a:xfrm>
            <a:off x="1547813" y="188913"/>
            <a:ext cx="7200900" cy="276225"/>
          </a:xfrm>
          <a:prstGeom prst="rect">
            <a:avLst/>
          </a:prstGeom>
          <a:noFill/>
          <a:ln w="9525">
            <a:noFill/>
            <a:miter lim="800000"/>
            <a:headEnd/>
            <a:tailEnd/>
          </a:ln>
        </p:spPr>
        <p:txBody>
          <a:bodyPr>
            <a:spAutoFit/>
          </a:bodyPr>
          <a:lstStyle/>
          <a:p>
            <a:pPr algn="r"/>
            <a:endParaRPr lang="de-DE" sz="1200">
              <a:solidFill>
                <a:srgbClr val="0070C0"/>
              </a:solidFill>
              <a:cs typeface="Arial" charset="0"/>
            </a:endParaRPr>
          </a:p>
        </p:txBody>
      </p:sp>
      <p:sp>
        <p:nvSpPr>
          <p:cNvPr id="1032" name="Rectangle 10"/>
          <p:cNvSpPr>
            <a:spLocks noChangeArrowheads="1"/>
          </p:cNvSpPr>
          <p:nvPr/>
        </p:nvSpPr>
        <p:spPr bwMode="auto">
          <a:xfrm>
            <a:off x="107950" y="6326188"/>
            <a:ext cx="7488238" cy="271462"/>
          </a:xfrm>
          <a:prstGeom prst="rect">
            <a:avLst/>
          </a:prstGeom>
          <a:noFill/>
          <a:ln w="9525">
            <a:noFill/>
            <a:miter lim="800000"/>
            <a:headEnd/>
            <a:tailEnd/>
          </a:ln>
        </p:spPr>
        <p:txBody>
          <a:bodyPr anchor="ctr">
            <a:spAutoFit/>
          </a:bodyPr>
          <a:lstStyle/>
          <a:p>
            <a:pPr>
              <a:lnSpc>
                <a:spcPts val="1500"/>
              </a:lnSpc>
            </a:pPr>
            <a:endParaRPr lang="de-DE" sz="1200">
              <a:solidFill>
                <a:srgbClr val="002060"/>
              </a:solidFill>
              <a:cs typeface="Arial" charset="0"/>
            </a:endParaRPr>
          </a:p>
        </p:txBody>
      </p:sp>
      <p:pic>
        <p:nvPicPr>
          <p:cNvPr id="1033" name="Picture 8"/>
          <p:cNvPicPr>
            <a:picLocks noChangeAspect="1"/>
          </p:cNvPicPr>
          <p:nvPr/>
        </p:nvPicPr>
        <p:blipFill>
          <a:blip r:embed="rId10"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169935505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Lst>
  <p:txStyles>
    <p:titleStyle>
      <a:lvl1pPr algn="ctr" rtl="0" eaLnBrk="1" fontAlgn="base" hangingPunct="1">
        <a:spcBef>
          <a:spcPct val="0"/>
        </a:spcBef>
        <a:spcAft>
          <a:spcPct val="0"/>
        </a:spcAft>
        <a:defRPr sz="4400" kern="1200">
          <a:solidFill>
            <a:srgbClr val="0070C0"/>
          </a:solidFill>
          <a:latin typeface="+mj-lt"/>
          <a:ea typeface="+mj-ea"/>
          <a:cs typeface="+mj-cs"/>
        </a:defRPr>
      </a:lvl1pPr>
      <a:lvl2pPr algn="ctr" rtl="0" eaLnBrk="1" fontAlgn="base" hangingPunct="1">
        <a:spcBef>
          <a:spcPct val="0"/>
        </a:spcBef>
        <a:spcAft>
          <a:spcPct val="0"/>
        </a:spcAft>
        <a:defRPr sz="4400">
          <a:solidFill>
            <a:srgbClr val="0070C0"/>
          </a:solidFill>
          <a:latin typeface="Calibri" pitchFamily="34" charset="0"/>
        </a:defRPr>
      </a:lvl2pPr>
      <a:lvl3pPr algn="ctr" rtl="0" eaLnBrk="1" fontAlgn="base" hangingPunct="1">
        <a:spcBef>
          <a:spcPct val="0"/>
        </a:spcBef>
        <a:spcAft>
          <a:spcPct val="0"/>
        </a:spcAft>
        <a:defRPr sz="4400">
          <a:solidFill>
            <a:srgbClr val="0070C0"/>
          </a:solidFill>
          <a:latin typeface="Calibri" pitchFamily="34" charset="0"/>
        </a:defRPr>
      </a:lvl3pPr>
      <a:lvl4pPr algn="ctr" rtl="0" eaLnBrk="1" fontAlgn="base" hangingPunct="1">
        <a:spcBef>
          <a:spcPct val="0"/>
        </a:spcBef>
        <a:spcAft>
          <a:spcPct val="0"/>
        </a:spcAft>
        <a:defRPr sz="4400">
          <a:solidFill>
            <a:srgbClr val="0070C0"/>
          </a:solidFill>
          <a:latin typeface="Calibri" pitchFamily="34" charset="0"/>
        </a:defRPr>
      </a:lvl4pPr>
      <a:lvl5pPr algn="ctr" rtl="0" eaLnBrk="1" fontAlgn="base" hangingPunct="1">
        <a:spcBef>
          <a:spcPct val="0"/>
        </a:spcBef>
        <a:spcAft>
          <a:spcPct val="0"/>
        </a:spcAft>
        <a:defRPr sz="4400">
          <a:solidFill>
            <a:srgbClr val="0070C0"/>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algn="ctr" rtl="0" eaLnBrk="1" fontAlgn="base" hangingPunct="1">
        <a:lnSpc>
          <a:spcPts val="1500"/>
        </a:lnSpc>
        <a:spcBef>
          <a:spcPct val="20000"/>
        </a:spcBef>
        <a:spcAft>
          <a:spcPct val="0"/>
        </a:spcAft>
        <a:buFont typeface="Arial" charset="0"/>
        <a:defRPr sz="20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1026" name="Title Placeholder 1"/>
          <p:cNvSpPr>
            <a:spLocks noGrp="1"/>
          </p:cNvSpPr>
          <p:nvPr>
            <p:ph type="title"/>
          </p:nvPr>
        </p:nvSpPr>
        <p:spPr bwMode="auto">
          <a:xfrm>
            <a:off x="408112" y="600981"/>
            <a:ext cx="8291512" cy="792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e-DE" smtClean="0"/>
              <a:t>Click to edit Master title style</a:t>
            </a:r>
          </a:p>
        </p:txBody>
      </p:sp>
      <p:sp>
        <p:nvSpPr>
          <p:cNvPr id="1027" name="Text Placeholder 2"/>
          <p:cNvSpPr>
            <a:spLocks noGrp="1"/>
          </p:cNvSpPr>
          <p:nvPr>
            <p:ph type="body" idx="1"/>
          </p:nvPr>
        </p:nvSpPr>
        <p:spPr bwMode="auto">
          <a:xfrm>
            <a:off x="395288" y="1628800"/>
            <a:ext cx="8291512" cy="40324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dirty="0" smtClean="0"/>
              <a:t>Click to edit Master text styles</a:t>
            </a:r>
          </a:p>
          <a:p>
            <a:pPr lvl="1"/>
            <a:r>
              <a:rPr lang="en-US" altLang="de-DE" dirty="0" smtClean="0"/>
              <a:t>Second level</a:t>
            </a:r>
          </a:p>
          <a:p>
            <a:pPr lvl="2"/>
            <a:r>
              <a:rPr lang="en-US" altLang="de-DE" dirty="0" smtClean="0"/>
              <a:t>Third level</a:t>
            </a:r>
          </a:p>
          <a:p>
            <a:pPr lvl="3"/>
            <a:r>
              <a:rPr lang="en-US" altLang="de-DE" dirty="0" smtClean="0"/>
              <a:t>Fourth level</a:t>
            </a:r>
          </a:p>
          <a:p>
            <a:pPr lvl="4"/>
            <a:r>
              <a:rPr lang="en-US" altLang="de-DE" dirty="0" smtClean="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6A5ACC06-80A5-49DA-967D-E0C3A2A3D4F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7990794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40" r:id="rId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95289" y="1196977"/>
            <a:ext cx="8291512"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395289" y="2133602"/>
            <a:ext cx="8291512" cy="3992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sz="900" smtClean="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sz="900" smtClean="0">
                <a:solidFill>
                  <a:schemeClr val="tx1">
                    <a:tint val="75000"/>
                  </a:schemeClr>
                </a:solidFill>
                <a:latin typeface="+mn-lt"/>
              </a:defRPr>
            </a:lvl1pPr>
          </a:lstStyle>
          <a:p>
            <a:pPr>
              <a:defRPr/>
            </a:pPr>
            <a:fld id="{87A3C00E-8954-4820-9BAE-56FB4F8A5B80}" type="slidenum">
              <a:rPr lang="en-US">
                <a:solidFill>
                  <a:prstClr val="black">
                    <a:tint val="75000"/>
                  </a:prstClr>
                </a:solidFill>
              </a:rPr>
              <a:pPr>
                <a:defRPr/>
              </a:pPr>
              <a:t>‹#›</a:t>
            </a:fld>
            <a:endParaRPr lang="en-US">
              <a:solidFill>
                <a:prstClr val="black">
                  <a:tint val="75000"/>
                </a:prstClr>
              </a:solidFill>
            </a:endParaRPr>
          </a:p>
        </p:txBody>
      </p:sp>
      <p:pic>
        <p:nvPicPr>
          <p:cNvPr id="3" name="Picture 2"/>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058" y="2904"/>
            <a:ext cx="9139943" cy="6858000"/>
          </a:xfrm>
          <a:prstGeom prst="rect">
            <a:avLst/>
          </a:prstGeom>
        </p:spPr>
      </p:pic>
    </p:spTree>
    <p:extLst>
      <p:ext uri="{BB962C8B-B14F-4D97-AF65-F5344CB8AC3E}">
        <p14:creationId xmlns:p14="http://schemas.microsoft.com/office/powerpoint/2010/main" val="1047760578"/>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Lst>
  <p:hf hdr="0" ftr="0" dt="0"/>
  <p:txStyles>
    <p:titleStyle>
      <a:lvl1pPr algn="ctr" rtl="0" fontAlgn="base">
        <a:spcBef>
          <a:spcPct val="0"/>
        </a:spcBef>
        <a:spcAft>
          <a:spcPct val="0"/>
        </a:spcAft>
        <a:defRPr sz="3300" kern="1200">
          <a:solidFill>
            <a:schemeClr val="tx1"/>
          </a:solidFill>
          <a:latin typeface="+mj-lt"/>
          <a:ea typeface="+mj-ea"/>
          <a:cs typeface="+mj-cs"/>
        </a:defRPr>
      </a:lvl1pPr>
      <a:lvl2pPr algn="ctr" rtl="0" fontAlgn="base">
        <a:spcBef>
          <a:spcPct val="0"/>
        </a:spcBef>
        <a:spcAft>
          <a:spcPct val="0"/>
        </a:spcAft>
        <a:defRPr sz="3300">
          <a:solidFill>
            <a:schemeClr val="tx1"/>
          </a:solidFill>
          <a:latin typeface="Calibri" pitchFamily="34" charset="0"/>
        </a:defRPr>
      </a:lvl2pPr>
      <a:lvl3pPr algn="ctr" rtl="0" fontAlgn="base">
        <a:spcBef>
          <a:spcPct val="0"/>
        </a:spcBef>
        <a:spcAft>
          <a:spcPct val="0"/>
        </a:spcAft>
        <a:defRPr sz="3300">
          <a:solidFill>
            <a:schemeClr val="tx1"/>
          </a:solidFill>
          <a:latin typeface="Calibri" pitchFamily="34" charset="0"/>
        </a:defRPr>
      </a:lvl3pPr>
      <a:lvl4pPr algn="ctr" rtl="0" fontAlgn="base">
        <a:spcBef>
          <a:spcPct val="0"/>
        </a:spcBef>
        <a:spcAft>
          <a:spcPct val="0"/>
        </a:spcAft>
        <a:defRPr sz="3300">
          <a:solidFill>
            <a:schemeClr val="tx1"/>
          </a:solidFill>
          <a:latin typeface="Calibri" pitchFamily="34" charset="0"/>
        </a:defRPr>
      </a:lvl4pPr>
      <a:lvl5pPr algn="ctr" rtl="0" fontAlgn="base">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fontAlgn="base">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rtl="0" fontAlgn="base">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rtl="0" fontAlgn="base">
        <a:spcBef>
          <a:spcPct val="20000"/>
        </a:spcBef>
        <a:spcAft>
          <a:spcPct val="0"/>
        </a:spcAft>
        <a:buFont typeface="Arial" charset="0"/>
        <a:buChar char="•"/>
        <a:defRPr sz="1800" kern="1200">
          <a:solidFill>
            <a:schemeClr val="tx1"/>
          </a:solidFill>
          <a:latin typeface="+mn-lt"/>
          <a:ea typeface="+mn-ea"/>
          <a:cs typeface="+mn-cs"/>
        </a:defRPr>
      </a:lvl3pPr>
      <a:lvl4pPr marL="1200150" indent="-171450" algn="l" rtl="0" fontAlgn="base">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rtl="0" fontAlgn="base">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1026" name="Title Placeholder 1"/>
          <p:cNvSpPr>
            <a:spLocks noGrp="1"/>
          </p:cNvSpPr>
          <p:nvPr>
            <p:ph type="title"/>
          </p:nvPr>
        </p:nvSpPr>
        <p:spPr bwMode="auto">
          <a:xfrm>
            <a:off x="408112" y="600981"/>
            <a:ext cx="8291512" cy="792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e-DE" smtClean="0"/>
              <a:t>Click to edit Master title style</a:t>
            </a:r>
          </a:p>
        </p:txBody>
      </p:sp>
      <p:sp>
        <p:nvSpPr>
          <p:cNvPr id="1027" name="Text Placeholder 2"/>
          <p:cNvSpPr>
            <a:spLocks noGrp="1"/>
          </p:cNvSpPr>
          <p:nvPr>
            <p:ph type="body" idx="1"/>
          </p:nvPr>
        </p:nvSpPr>
        <p:spPr bwMode="auto">
          <a:xfrm>
            <a:off x="395288" y="1628800"/>
            <a:ext cx="8291512" cy="40324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dirty="0" smtClean="0"/>
              <a:t>Click to edit Master text styles</a:t>
            </a:r>
          </a:p>
          <a:p>
            <a:pPr lvl="1"/>
            <a:r>
              <a:rPr lang="en-US" altLang="de-DE" dirty="0" smtClean="0"/>
              <a:t>Second level</a:t>
            </a:r>
          </a:p>
          <a:p>
            <a:pPr lvl="2"/>
            <a:r>
              <a:rPr lang="en-US" altLang="de-DE" dirty="0" smtClean="0"/>
              <a:t>Third level</a:t>
            </a:r>
          </a:p>
          <a:p>
            <a:pPr lvl="3"/>
            <a:r>
              <a:rPr lang="en-US" altLang="de-DE" dirty="0" smtClean="0"/>
              <a:t>Fourth level</a:t>
            </a:r>
          </a:p>
          <a:p>
            <a:pPr lvl="4"/>
            <a:r>
              <a:rPr lang="en-US" altLang="de-DE" dirty="0" smtClean="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6A5ACC06-80A5-49DA-967D-E0C3A2A3D4F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72860798"/>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3" r:id="rId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1026" name="Title Placeholder 1"/>
          <p:cNvSpPr>
            <a:spLocks noGrp="1"/>
          </p:cNvSpPr>
          <p:nvPr>
            <p:ph type="title"/>
          </p:nvPr>
        </p:nvSpPr>
        <p:spPr bwMode="auto">
          <a:xfrm>
            <a:off x="408112" y="600981"/>
            <a:ext cx="8291512" cy="792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e-DE" smtClean="0"/>
              <a:t>Click to edit Master title style</a:t>
            </a:r>
          </a:p>
        </p:txBody>
      </p:sp>
      <p:sp>
        <p:nvSpPr>
          <p:cNvPr id="1027" name="Text Placeholder 2"/>
          <p:cNvSpPr>
            <a:spLocks noGrp="1"/>
          </p:cNvSpPr>
          <p:nvPr>
            <p:ph type="body" idx="1"/>
          </p:nvPr>
        </p:nvSpPr>
        <p:spPr bwMode="auto">
          <a:xfrm>
            <a:off x="395288" y="1628800"/>
            <a:ext cx="8291512" cy="40324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dirty="0" smtClean="0"/>
              <a:t>Click to edit Master text styles</a:t>
            </a:r>
          </a:p>
          <a:p>
            <a:pPr lvl="1"/>
            <a:r>
              <a:rPr lang="en-US" altLang="de-DE" dirty="0" smtClean="0"/>
              <a:t>Second level</a:t>
            </a:r>
          </a:p>
          <a:p>
            <a:pPr lvl="2"/>
            <a:r>
              <a:rPr lang="en-US" altLang="de-DE" dirty="0" smtClean="0"/>
              <a:t>Third level</a:t>
            </a:r>
          </a:p>
          <a:p>
            <a:pPr lvl="3"/>
            <a:r>
              <a:rPr lang="en-US" altLang="de-DE" dirty="0" smtClean="0"/>
              <a:t>Fourth level</a:t>
            </a:r>
          </a:p>
          <a:p>
            <a:pPr lvl="4"/>
            <a:r>
              <a:rPr lang="en-US" altLang="de-DE" dirty="0" smtClean="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6A5ACC06-80A5-49DA-967D-E0C3A2A3D4F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68852874"/>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98BC708B-45E1-4CB3-9CD2-E7E799A2F3E9}" type="datetime1">
              <a:rPr lang="fr-FR" smtClean="0">
                <a:solidFill>
                  <a:prstClr val="black">
                    <a:tint val="75000"/>
                  </a:prstClr>
                </a:solidFill>
                <a:latin typeface="Calibri" panose="020F0502020204030204"/>
              </a:rPr>
              <a:pPr fontAlgn="auto">
                <a:spcBef>
                  <a:spcPts val="0"/>
                </a:spcBef>
                <a:spcAft>
                  <a:spcPts val="0"/>
                </a:spcAft>
              </a:pPr>
              <a:t>17/01/2018</a:t>
            </a:fld>
            <a:endParaRPr lang="fr-FR">
              <a:solidFill>
                <a:prstClr val="black">
                  <a:tint val="75000"/>
                </a:prstClr>
              </a:solidFill>
              <a:latin typeface="Calibri" panose="020F0502020204030204"/>
            </a:endParaRPr>
          </a:p>
        </p:txBody>
      </p:sp>
      <p:sp>
        <p:nvSpPr>
          <p:cNvPr id="5" name="Espace réservé du pied de page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fr-FR">
              <a:solidFill>
                <a:prstClr val="black">
                  <a:tint val="75000"/>
                </a:prstClr>
              </a:solidFill>
              <a:latin typeface="Calibri" panose="020F0502020204030204"/>
            </a:endParaRPr>
          </a:p>
        </p:txBody>
      </p:sp>
      <p:sp>
        <p:nvSpPr>
          <p:cNvPr id="6" name="Espace réservé du numéro de diapositive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7DAF340D-3BED-4726-987F-5DD911430081}" type="slidenum">
              <a:rPr lang="fr-FR" smtClean="0">
                <a:solidFill>
                  <a:prstClr val="black">
                    <a:tint val="75000"/>
                  </a:prstClr>
                </a:solidFill>
                <a:latin typeface="Calibri" panose="020F0502020204030204"/>
              </a:rPr>
              <a:pPr fontAlgn="auto">
                <a:spcBef>
                  <a:spcPts val="0"/>
                </a:spcBef>
                <a:spcAft>
                  <a:spcPts val="0"/>
                </a:spcAft>
              </a:pPr>
              <a:t>‹#›</a:t>
            </a:fld>
            <a:endParaRPr lang="fr-FR">
              <a:solidFill>
                <a:prstClr val="black">
                  <a:tint val="75000"/>
                </a:prstClr>
              </a:solidFill>
              <a:latin typeface="Calibri" panose="020F0502020204030204"/>
            </a:endParaRPr>
          </a:p>
        </p:txBody>
      </p:sp>
    </p:spTree>
    <p:extLst>
      <p:ext uri="{BB962C8B-B14F-4D97-AF65-F5344CB8AC3E}">
        <p14:creationId xmlns:p14="http://schemas.microsoft.com/office/powerpoint/2010/main" val="297327199"/>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www.ecml.at/Events/ECMLcolloquium13december2017/Videosandpresentations/tabid/3055/Default.aspx"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48.xml"/><Relationship Id="rId5" Type="http://schemas.openxmlformats.org/officeDocument/2006/relationships/hyperlink" Target="https://www.ecml.at/TrainingConsultancy/QualiRom/tabid/1693/language/en-GB/Default.aspx" TargetMode="Externa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8.gif"/></Relationships>
</file>

<file path=ppt/slides/_rels/slide13.xml.rels><?xml version="1.0" encoding="UTF-8" standalone="yes"?>
<Relationships xmlns="http://schemas.openxmlformats.org/package/2006/relationships"><Relationship Id="rId3" Type="http://schemas.openxmlformats.org/officeDocument/2006/relationships/hyperlink" Target="http://plurimobil.ecml.at/"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hyperlink" Target="http://pluriliteracies.ecml.at/en-us/" TargetMode="External"/><Relationship Id="rId2" Type="http://schemas.openxmlformats.org/officeDocument/2006/relationships/notesSlide" Target="../notesSlides/notesSlide14.xml"/><Relationship Id="rId1" Type="http://schemas.openxmlformats.org/officeDocument/2006/relationships/slideLayout" Target="../slideLayouts/slideLayout48.xml"/><Relationship Id="rId5" Type="http://schemas.openxmlformats.org/officeDocument/2006/relationships/image" Target="../media/image32.pn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hyperlink" Target="http://www.ecml.at/elang"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ecml.at/ECML-Programme/Programme2012-2015/ICT-REVandmoreDOTS/ICT/tabid/1906/language/en-GB/Default.aspx"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hyperlink" Target="http://www.ecml.at/CEFRqualitymatrix"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gif"/></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hyperlink" Target="http://www.ecml.at/ECML-Programme/Programme2016-2019/TowardsaCommonEuropeanFrameworkofReferenceforLanguageTeachers/Resources/tabid/3023/language/en-GB/Default.aspx" TargetMode="External"/><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gif"/><Relationship Id="rId5" Type="http://schemas.openxmlformats.org/officeDocument/2006/relationships/hyperlink" Target="http://www.ecml.at/ECML-Programme/Programme2016-2019/Professionallearningcommunities/tabid/1868/language/en-GB/Default.aspx" TargetMode="External"/><Relationship Id="rId4" Type="http://schemas.openxmlformats.org/officeDocument/2006/relationships/hyperlink" Target="http://www.ecml.at/TrainingConsultancy/EPOSTL/tabid/1813/language/en-GB/Default.aspx"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hyperlink" Target="http://www.ecml.at/TrainingConsultancy/Europeanlanguagee-portfolio-Supportinglocalnetworks/tabid/1689/language/en-GB/Default.aspx" TargetMode="External"/><Relationship Id="rId4" Type="http://schemas.openxmlformats.org/officeDocument/2006/relationships/hyperlink" Target="http://elp.ecml.at/UsingtheELP/tabid/2323/language/en-GB/Default.aspx"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www.ecml.at/ECML-Programme/Programme2012-2015/LanguageDescriptors/tabid/1800/Default.aspx" TargetMode="External"/><Relationship Id="rId7"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hyperlink" Target="http://www.ecml.at/ECML-Programme/Programme2016-2019/languageinsubjects/tabid/1854/language/en-GB/Default.aspx" TargetMode="External"/><Relationship Id="rId5" Type="http://schemas.openxmlformats.org/officeDocument/2006/relationships/image" Target="../media/image44.jpe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hyperlink" Target="http://ayllit.ecml.at/" TargetMode="External"/><Relationship Id="rId7" Type="http://schemas.openxmlformats.org/officeDocument/2006/relationships/hyperlink" Target="http://cefestim.ecml.at/"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7.jpeg"/><Relationship Id="rId11" Type="http://schemas.openxmlformats.org/officeDocument/2006/relationships/hyperlink" Target="https://www.coe.int/en/web/common-european-framework-reference-languages" TargetMode="External"/><Relationship Id="rId5" Type="http://schemas.openxmlformats.org/officeDocument/2006/relationships/hyperlink" Target="http://ecep.ecml.at/" TargetMode="External"/><Relationship Id="rId10" Type="http://schemas.openxmlformats.org/officeDocument/2006/relationships/image" Target="../media/image49.jpeg"/><Relationship Id="rId4" Type="http://schemas.openxmlformats.org/officeDocument/2006/relationships/image" Target="../media/image46.jpeg"/><Relationship Id="rId9" Type="http://schemas.openxmlformats.org/officeDocument/2006/relationships/hyperlink" Target="http://gult.ecml.at/"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www.ecml.at/ECML-Programme/Programme2016-2019/roadmapforschools/tabid/2994/language/en-GB/Default.aspx"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hyperlink" Target="https://www.ecml.at/ECML-Programme/Programme2016-2019/Learningenvironmentswhereforeignlanguagesflourish/tabid/1865/language/en-GB/Default.aspx"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hyperlink" Target="https://www.coe.int/en/web/platform-plurilingual-intercultural-language-education/hom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7.wmf"/></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3" Type="http://schemas.openxmlformats.org/officeDocument/2006/relationships/hyperlink" Target="http://www.ecml.at/ECML-Programme/Programme2012-2015/Pepelino/tabid/1833/Default.aspx"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gif"/><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hyperlink" Target="http://parents.ecml.at/" TargetMode="External"/><Relationship Id="rId2" Type="http://schemas.openxmlformats.org/officeDocument/2006/relationships/notesSlide" Target="../notesSlides/notesSlide8.xml"/><Relationship Id="rId1" Type="http://schemas.openxmlformats.org/officeDocument/2006/relationships/slideLayout" Target="../slideLayouts/slideLayout77.xml"/><Relationship Id="rId4" Type="http://schemas.openxmlformats.org/officeDocument/2006/relationships/image" Target="../media/image21.gif"/></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48.xml"/><Relationship Id="rId6" Type="http://schemas.openxmlformats.org/officeDocument/2006/relationships/hyperlink" Target="http://marille.ecml.at/Classroomvideos/tabid/2915/language/en-GB/Default.aspx" TargetMode="External"/><Relationship Id="rId5" Type="http://schemas.openxmlformats.org/officeDocument/2006/relationships/image" Target="../media/image23.png"/><Relationship Id="rId4" Type="http://schemas.openxmlformats.org/officeDocument/2006/relationships/hyperlink" Target="http://maledive.ecml.at/Home/tabid/3598/language/en-GB/Default.asp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476672"/>
            <a:ext cx="7992888" cy="954107"/>
          </a:xfrm>
          <a:prstGeom prst="rect">
            <a:avLst/>
          </a:prstGeom>
          <a:noFill/>
        </p:spPr>
        <p:txBody>
          <a:bodyPr wrap="square" rtlCol="0">
            <a:spAutoFit/>
          </a:bodyPr>
          <a:lstStyle/>
          <a:p>
            <a:pPr algn="ctr"/>
            <a:r>
              <a:rPr lang="es-ES" sz="2800" b="1" dirty="0">
                <a:solidFill>
                  <a:srgbClr val="1F497D">
                    <a:lumMod val="75000"/>
                  </a:srgbClr>
                </a:solidFill>
                <a:latin typeface="+mj-lt"/>
              </a:rPr>
              <a:t>Council of </a:t>
            </a:r>
            <a:r>
              <a:rPr lang="es-ES" sz="2800" b="1" dirty="0" err="1">
                <a:solidFill>
                  <a:srgbClr val="1F497D">
                    <a:lumMod val="75000"/>
                  </a:srgbClr>
                </a:solidFill>
                <a:latin typeface="+mj-lt"/>
              </a:rPr>
              <a:t>Europe</a:t>
            </a:r>
            <a:r>
              <a:rPr lang="es-ES" sz="2800" b="1" dirty="0">
                <a:solidFill>
                  <a:srgbClr val="1F497D">
                    <a:lumMod val="75000"/>
                  </a:srgbClr>
                </a:solidFill>
                <a:latin typeface="+mj-lt"/>
              </a:rPr>
              <a:t> </a:t>
            </a:r>
            <a:r>
              <a:rPr lang="es-ES" sz="2800" b="1" dirty="0" err="1">
                <a:solidFill>
                  <a:srgbClr val="1F497D">
                    <a:lumMod val="75000"/>
                  </a:srgbClr>
                </a:solidFill>
                <a:latin typeface="+mj-lt"/>
              </a:rPr>
              <a:t>resources</a:t>
            </a:r>
            <a:r>
              <a:rPr lang="es-ES" sz="2800" b="1" dirty="0">
                <a:solidFill>
                  <a:srgbClr val="1F497D">
                    <a:lumMod val="75000"/>
                  </a:srgbClr>
                </a:solidFill>
                <a:latin typeface="+mj-lt"/>
              </a:rPr>
              <a:t> to </a:t>
            </a:r>
            <a:r>
              <a:rPr lang="es-ES" sz="2800" b="1" dirty="0" err="1" smtClean="0">
                <a:solidFill>
                  <a:srgbClr val="1F497D">
                    <a:lumMod val="75000"/>
                  </a:srgbClr>
                </a:solidFill>
                <a:latin typeface="+mj-lt"/>
              </a:rPr>
              <a:t>support</a:t>
            </a:r>
            <a:r>
              <a:rPr lang="es-ES" sz="2800" b="1" dirty="0" smtClean="0">
                <a:solidFill>
                  <a:srgbClr val="1F497D">
                    <a:lumMod val="75000"/>
                  </a:srgbClr>
                </a:solidFill>
                <a:latin typeface="+mj-lt"/>
              </a:rPr>
              <a:t> </a:t>
            </a:r>
            <a:r>
              <a:rPr lang="es-ES" sz="2800" b="1" dirty="0" err="1">
                <a:solidFill>
                  <a:srgbClr val="1F497D">
                    <a:lumMod val="75000"/>
                  </a:srgbClr>
                </a:solidFill>
                <a:latin typeface="+mj-lt"/>
              </a:rPr>
              <a:t>language</a:t>
            </a:r>
            <a:r>
              <a:rPr lang="es-ES" sz="2800" b="1" dirty="0">
                <a:solidFill>
                  <a:srgbClr val="1F497D">
                    <a:lumMod val="75000"/>
                  </a:srgbClr>
                </a:solidFill>
                <a:latin typeface="+mj-lt"/>
              </a:rPr>
              <a:t> </a:t>
            </a:r>
            <a:r>
              <a:rPr lang="es-ES" sz="2800" b="1" dirty="0" err="1">
                <a:solidFill>
                  <a:srgbClr val="1F497D">
                    <a:lumMod val="75000"/>
                  </a:srgbClr>
                </a:solidFill>
                <a:latin typeface="+mj-lt"/>
              </a:rPr>
              <a:t>learning</a:t>
            </a:r>
            <a:r>
              <a:rPr lang="es-ES" sz="2800" b="1" dirty="0">
                <a:solidFill>
                  <a:srgbClr val="1F497D">
                    <a:lumMod val="75000"/>
                  </a:srgbClr>
                </a:solidFill>
                <a:latin typeface="+mj-lt"/>
              </a:rPr>
              <a:t> </a:t>
            </a:r>
            <a:r>
              <a:rPr lang="es-ES" sz="2800" b="1" dirty="0" err="1">
                <a:solidFill>
                  <a:srgbClr val="1F497D">
                    <a:lumMod val="75000"/>
                  </a:srgbClr>
                </a:solidFill>
                <a:latin typeface="+mj-lt"/>
              </a:rPr>
              <a:t>pathways</a:t>
            </a:r>
            <a:endParaRPr lang="es-ES" sz="2800" b="1" dirty="0">
              <a:solidFill>
                <a:srgbClr val="1F497D">
                  <a:lumMod val="75000"/>
                </a:srgbClr>
              </a:solidFill>
              <a:latin typeface="+mj-lt"/>
            </a:endParaRPr>
          </a:p>
        </p:txBody>
      </p:sp>
      <p:sp>
        <p:nvSpPr>
          <p:cNvPr id="3" name="TextBox 2"/>
          <p:cNvSpPr txBox="1"/>
          <p:nvPr/>
        </p:nvSpPr>
        <p:spPr>
          <a:xfrm>
            <a:off x="827584" y="1988840"/>
            <a:ext cx="6984776" cy="3539430"/>
          </a:xfrm>
          <a:prstGeom prst="rect">
            <a:avLst/>
          </a:prstGeom>
          <a:noFill/>
        </p:spPr>
        <p:txBody>
          <a:bodyPr wrap="square" rtlCol="0">
            <a:spAutoFit/>
          </a:bodyPr>
          <a:lstStyle/>
          <a:p>
            <a:r>
              <a:rPr lang="es-ES" sz="2600" b="1" smtClean="0">
                <a:solidFill>
                  <a:srgbClr val="0070C0"/>
                </a:solidFill>
                <a:latin typeface="Calibri"/>
              </a:rPr>
              <a:t>Presentation overview</a:t>
            </a:r>
          </a:p>
          <a:p>
            <a:pPr marL="342900" indent="-342900">
              <a:buFont typeface="Arial" panose="020B0604020202020204" pitchFamily="34" charset="0"/>
              <a:buChar char="•"/>
            </a:pPr>
            <a:r>
              <a:rPr lang="es-ES" sz="2200" b="1" smtClean="0">
                <a:solidFill>
                  <a:srgbClr val="002060"/>
                </a:solidFill>
                <a:latin typeface="Calibri"/>
              </a:rPr>
              <a:t>Introduction</a:t>
            </a:r>
          </a:p>
          <a:p>
            <a:pPr marL="342900" indent="-342900">
              <a:buFont typeface="Arial" panose="020B0604020202020204" pitchFamily="34" charset="0"/>
              <a:buChar char="•"/>
            </a:pPr>
            <a:r>
              <a:rPr lang="es-ES" sz="2200" b="1" smtClean="0">
                <a:solidFill>
                  <a:srgbClr val="0070C0"/>
                </a:solidFill>
                <a:latin typeface="Calibri"/>
              </a:rPr>
              <a:t>Language teacher competences</a:t>
            </a:r>
          </a:p>
          <a:p>
            <a:pPr marL="342900" indent="-342900">
              <a:buFont typeface="Arial" panose="020B0604020202020204" pitchFamily="34" charset="0"/>
              <a:buChar char="•"/>
            </a:pPr>
            <a:r>
              <a:rPr lang="es-ES" sz="2200" b="1" smtClean="0">
                <a:solidFill>
                  <a:srgbClr val="002060"/>
                </a:solidFill>
                <a:latin typeface="Calibri"/>
              </a:rPr>
              <a:t>Plurilingual education</a:t>
            </a:r>
          </a:p>
          <a:p>
            <a:pPr marL="342900" indent="-342900">
              <a:buFont typeface="Arial" panose="020B0604020202020204" pitchFamily="34" charset="0"/>
              <a:buChar char="•"/>
            </a:pPr>
            <a:r>
              <a:rPr lang="es-ES" sz="2200" b="1" smtClean="0">
                <a:solidFill>
                  <a:srgbClr val="0070C0"/>
                </a:solidFill>
                <a:latin typeface="Calibri"/>
              </a:rPr>
              <a:t>Autonomous learning:</a:t>
            </a:r>
          </a:p>
          <a:p>
            <a:pPr marL="800100" lvl="1" indent="-342900">
              <a:buFont typeface="Arial" panose="020B0604020202020204" pitchFamily="34" charset="0"/>
              <a:buChar char="•"/>
            </a:pPr>
            <a:r>
              <a:rPr lang="es-ES" sz="2000" b="1" smtClean="0">
                <a:solidFill>
                  <a:srgbClr val="0070C0"/>
                </a:solidFill>
                <a:latin typeface="Calibri"/>
              </a:rPr>
              <a:t>Mobility</a:t>
            </a:r>
          </a:p>
          <a:p>
            <a:pPr marL="800100" lvl="1" indent="-342900">
              <a:buFont typeface="Arial" panose="020B0604020202020204" pitchFamily="34" charset="0"/>
              <a:buChar char="•"/>
            </a:pPr>
            <a:r>
              <a:rPr lang="es-ES" sz="2000" b="1" smtClean="0">
                <a:solidFill>
                  <a:srgbClr val="0070C0"/>
                </a:solidFill>
                <a:latin typeface="Calibri"/>
              </a:rPr>
              <a:t>Digital literacy</a:t>
            </a:r>
          </a:p>
          <a:p>
            <a:pPr marL="800100" lvl="1" indent="-342900">
              <a:buFont typeface="Arial" panose="020B0604020202020204" pitchFamily="34" charset="0"/>
              <a:buChar char="•"/>
            </a:pPr>
            <a:r>
              <a:rPr lang="es-ES" sz="2000" b="1" smtClean="0">
                <a:solidFill>
                  <a:srgbClr val="0070C0"/>
                </a:solidFill>
                <a:latin typeface="Calibri"/>
              </a:rPr>
              <a:t>Critical thinking skills</a:t>
            </a:r>
          </a:p>
          <a:p>
            <a:pPr marL="342900" indent="-342900">
              <a:buFont typeface="Arial" panose="020B0604020202020204" pitchFamily="34" charset="0"/>
              <a:buChar char="•"/>
            </a:pPr>
            <a:r>
              <a:rPr lang="es-ES" sz="2200" b="1" smtClean="0">
                <a:solidFill>
                  <a:srgbClr val="002060"/>
                </a:solidFill>
                <a:latin typeface="Calibri"/>
              </a:rPr>
              <a:t>Whole-school/systemic approaches</a:t>
            </a:r>
          </a:p>
          <a:p>
            <a:endParaRPr lang="es-ES" sz="22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3554" r="28844" b="32083"/>
          <a:stretch/>
        </p:blipFill>
        <p:spPr>
          <a:xfrm>
            <a:off x="6228184" y="1996335"/>
            <a:ext cx="2592288" cy="2456552"/>
          </a:xfrm>
          <a:prstGeom prst="rect">
            <a:avLst/>
          </a:prstGeom>
        </p:spPr>
      </p:pic>
    </p:spTree>
    <p:extLst>
      <p:ext uri="{BB962C8B-B14F-4D97-AF65-F5344CB8AC3E}">
        <p14:creationId xmlns:p14="http://schemas.microsoft.com/office/powerpoint/2010/main" val="41750354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p:cNvPr>
          <p:cNvPicPr>
            <a:picLocks noChangeAspect="1"/>
          </p:cNvPicPr>
          <p:nvPr/>
        </p:nvPicPr>
        <p:blipFill rotWithShape="1">
          <a:blip r:embed="rId4"/>
          <a:srcRect l="14763" t="8001" r="16589" b="5201"/>
          <a:stretch/>
        </p:blipFill>
        <p:spPr>
          <a:xfrm>
            <a:off x="467544" y="116632"/>
            <a:ext cx="8208912" cy="6017701"/>
          </a:xfrm>
          <a:prstGeom prst="rect">
            <a:avLst/>
          </a:prstGeom>
        </p:spPr>
      </p:pic>
    </p:spTree>
    <p:extLst>
      <p:ext uri="{BB962C8B-B14F-4D97-AF65-F5344CB8AC3E}">
        <p14:creationId xmlns:p14="http://schemas.microsoft.com/office/powerpoint/2010/main" val="28621210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3669" t="13850" r="14457" b="4817"/>
          <a:stretch/>
        </p:blipFill>
        <p:spPr>
          <a:xfrm>
            <a:off x="0" y="652465"/>
            <a:ext cx="9144000" cy="5368823"/>
          </a:xfrm>
          <a:prstGeom prst="rect">
            <a:avLst/>
          </a:prstGeom>
        </p:spPr>
      </p:pic>
      <p:pic>
        <p:nvPicPr>
          <p:cNvPr id="1026" name="Picture 2" descr="http://conbat.ecml.at/Portals/banners/book-ebp-ic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920" y="641241"/>
            <a:ext cx="1584176" cy="9457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23528" y="190800"/>
            <a:ext cx="8424936" cy="461665"/>
          </a:xfrm>
          <a:prstGeom prst="rect">
            <a:avLst/>
          </a:prstGeom>
          <a:noFill/>
        </p:spPr>
        <p:txBody>
          <a:bodyPr wrap="square" rtlCol="0">
            <a:spAutoFit/>
          </a:bodyPr>
          <a:lstStyle/>
          <a:p>
            <a:r>
              <a:rPr lang="fr-FR" sz="2400" b="1" dirty="0">
                <a:solidFill>
                  <a:srgbClr val="1F497D"/>
                </a:solidFill>
                <a:latin typeface="+mj-lt"/>
                <a:ea typeface="+mj-ea"/>
                <a:cs typeface="+mj-cs"/>
              </a:rPr>
              <a:t>Langues régionales/minoritaires dans l'éducation bi-/plurilingue</a:t>
            </a:r>
          </a:p>
        </p:txBody>
      </p:sp>
      <p:sp>
        <p:nvSpPr>
          <p:cNvPr id="2" name="TextBox 1"/>
          <p:cNvSpPr txBox="1"/>
          <p:nvPr/>
        </p:nvSpPr>
        <p:spPr>
          <a:xfrm>
            <a:off x="395536" y="6309320"/>
            <a:ext cx="8136904" cy="369332"/>
          </a:xfrm>
          <a:prstGeom prst="rect">
            <a:avLst/>
          </a:prstGeom>
          <a:noFill/>
        </p:spPr>
        <p:txBody>
          <a:bodyPr wrap="square" rtlCol="0">
            <a:spAutoFit/>
          </a:bodyPr>
          <a:lstStyle/>
          <a:p>
            <a:pPr algn="ctr"/>
            <a:r>
              <a:rPr lang="es-ES" b="1" dirty="0" smtClean="0">
                <a:solidFill>
                  <a:srgbClr val="0070C0"/>
                </a:solidFill>
                <a:latin typeface="+mn-lt"/>
                <a:hlinkClick r:id="rId5"/>
              </a:rPr>
              <a:t>Training and </a:t>
            </a:r>
            <a:r>
              <a:rPr lang="es-ES" b="1" dirty="0" err="1" smtClean="0">
                <a:solidFill>
                  <a:srgbClr val="0070C0"/>
                </a:solidFill>
                <a:latin typeface="+mn-lt"/>
                <a:hlinkClick r:id="rId5"/>
              </a:rPr>
              <a:t>consultancy</a:t>
            </a:r>
            <a:r>
              <a:rPr lang="es-ES" b="1" dirty="0" smtClean="0">
                <a:solidFill>
                  <a:srgbClr val="0070C0"/>
                </a:solidFill>
                <a:latin typeface="+mn-lt"/>
                <a:hlinkClick r:id="rId5"/>
              </a:rPr>
              <a:t>: </a:t>
            </a:r>
            <a:r>
              <a:rPr lang="es-ES" b="1" dirty="0" err="1" smtClean="0">
                <a:solidFill>
                  <a:srgbClr val="0070C0"/>
                </a:solidFill>
                <a:latin typeface="+mn-lt"/>
                <a:hlinkClick r:id="rId5"/>
              </a:rPr>
              <a:t>Quality</a:t>
            </a:r>
            <a:r>
              <a:rPr lang="es-ES" b="1" dirty="0" smtClean="0">
                <a:solidFill>
                  <a:srgbClr val="0070C0"/>
                </a:solidFill>
                <a:latin typeface="+mn-lt"/>
                <a:hlinkClick r:id="rId5"/>
              </a:rPr>
              <a:t> </a:t>
            </a:r>
            <a:r>
              <a:rPr lang="es-ES" b="1" dirty="0" err="1" smtClean="0">
                <a:solidFill>
                  <a:srgbClr val="0070C0"/>
                </a:solidFill>
                <a:latin typeface="+mn-lt"/>
                <a:hlinkClick r:id="rId5"/>
              </a:rPr>
              <a:t>education</a:t>
            </a:r>
            <a:r>
              <a:rPr lang="es-ES" b="1" dirty="0" smtClean="0">
                <a:solidFill>
                  <a:srgbClr val="0070C0"/>
                </a:solidFill>
                <a:latin typeface="+mn-lt"/>
                <a:hlinkClick r:id="rId5"/>
              </a:rPr>
              <a:t> in </a:t>
            </a:r>
            <a:r>
              <a:rPr lang="es-ES" b="1" dirty="0" err="1" smtClean="0">
                <a:solidFill>
                  <a:srgbClr val="0070C0"/>
                </a:solidFill>
                <a:latin typeface="+mn-lt"/>
                <a:hlinkClick r:id="rId5"/>
              </a:rPr>
              <a:t>Romani</a:t>
            </a:r>
            <a:r>
              <a:rPr lang="es-ES" b="1" dirty="0" smtClean="0">
                <a:solidFill>
                  <a:srgbClr val="0070C0"/>
                </a:solidFill>
                <a:latin typeface="+mn-lt"/>
                <a:hlinkClick r:id="rId5"/>
              </a:rPr>
              <a:t> for </a:t>
            </a:r>
            <a:r>
              <a:rPr lang="es-ES" b="1" dirty="0" err="1" smtClean="0">
                <a:solidFill>
                  <a:srgbClr val="0070C0"/>
                </a:solidFill>
                <a:latin typeface="+mn-lt"/>
                <a:hlinkClick r:id="rId5"/>
              </a:rPr>
              <a:t>Europe</a:t>
            </a:r>
            <a:r>
              <a:rPr lang="es-ES" b="1" dirty="0" smtClean="0">
                <a:solidFill>
                  <a:srgbClr val="0070C0"/>
                </a:solidFill>
                <a:latin typeface="+mn-lt"/>
                <a:hlinkClick r:id="rId5"/>
              </a:rPr>
              <a:t> </a:t>
            </a:r>
            <a:endParaRPr lang="es-ES" b="1" dirty="0">
              <a:solidFill>
                <a:srgbClr val="0070C0"/>
              </a:solidFill>
              <a:latin typeface="+mn-lt"/>
            </a:endParaRPr>
          </a:p>
        </p:txBody>
      </p:sp>
    </p:spTree>
    <p:extLst>
      <p:ext uri="{BB962C8B-B14F-4D97-AF65-F5344CB8AC3E}">
        <p14:creationId xmlns:p14="http://schemas.microsoft.com/office/powerpoint/2010/main" val="17158685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7464" y="904576"/>
            <a:ext cx="8424936" cy="1077218"/>
          </a:xfrm>
          <a:prstGeom prst="rect">
            <a:avLst/>
          </a:prstGeom>
        </p:spPr>
        <p:txBody>
          <a:bodyPr wrap="square">
            <a:spAutoFit/>
          </a:bodyPr>
          <a:lstStyle/>
          <a:p>
            <a:pPr algn="ctr"/>
            <a:r>
              <a:rPr lang="en-GB" sz="3200" b="1" dirty="0" smtClean="0">
                <a:solidFill>
                  <a:srgbClr val="1F497D"/>
                </a:solidFill>
                <a:latin typeface="Calibri"/>
              </a:rPr>
              <a:t>Training and Consultancy: Supporting multilingual classrooms</a:t>
            </a:r>
            <a:endParaRPr lang="fr-FR" sz="3200" b="1" dirty="0">
              <a:solidFill>
                <a:srgbClr val="1F497D"/>
              </a:solidFill>
              <a:latin typeface="Calibri"/>
            </a:endParaRPr>
          </a:p>
        </p:txBody>
      </p:sp>
      <p:pic>
        <p:nvPicPr>
          <p:cNvPr id="5" name="Picture 4"/>
          <p:cNvPicPr>
            <a:picLocks noChangeAspect="1"/>
          </p:cNvPicPr>
          <p:nvPr/>
        </p:nvPicPr>
        <p:blipFill>
          <a:blip r:embed="rId3"/>
          <a:stretch>
            <a:fillRect/>
          </a:stretch>
        </p:blipFill>
        <p:spPr>
          <a:xfrm>
            <a:off x="3227784" y="212474"/>
            <a:ext cx="2664296" cy="609827"/>
          </a:xfrm>
          <a:prstGeom prst="rect">
            <a:avLst/>
          </a:prstGeom>
        </p:spPr>
      </p:pic>
      <p:pic>
        <p:nvPicPr>
          <p:cNvPr id="2050" name="Picture 2" descr="http://www.ecml.at/Portals/1/images/logos/logo-multilingual-classrooms.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4368" y="4723379"/>
            <a:ext cx="888033" cy="102345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3029" y="1904380"/>
            <a:ext cx="8953805" cy="3600986"/>
          </a:xfrm>
          <a:prstGeom prst="rect">
            <a:avLst/>
          </a:prstGeom>
          <a:noFill/>
        </p:spPr>
        <p:txBody>
          <a:bodyPr wrap="square" rtlCol="0">
            <a:spAutoFit/>
          </a:bodyPr>
          <a:lstStyle/>
          <a:p>
            <a:pPr marL="285750" indent="-285750">
              <a:buFont typeface="Arial" panose="020B0604020202020204" pitchFamily="34" charset="0"/>
              <a:buChar char="•"/>
            </a:pPr>
            <a:r>
              <a:rPr lang="es-ES" sz="2400" b="1" dirty="0">
                <a:solidFill>
                  <a:srgbClr val="0070C0"/>
                </a:solidFill>
                <a:latin typeface="Calibri"/>
              </a:rPr>
              <a:t>Flexible modules</a:t>
            </a:r>
            <a:r>
              <a:rPr lang="es-ES" sz="2400" b="1" dirty="0" smtClean="0">
                <a:solidFill>
                  <a:srgbClr val="0070C0"/>
                </a:solidFill>
                <a:latin typeface="Calibri"/>
              </a:rPr>
              <a:t>:</a:t>
            </a:r>
          </a:p>
          <a:p>
            <a:endParaRPr lang="es-ES" sz="1000" b="1" dirty="0">
              <a:solidFill>
                <a:srgbClr val="0070C0"/>
              </a:solidFill>
              <a:latin typeface="Calibri"/>
            </a:endParaRPr>
          </a:p>
          <a:p>
            <a:pPr marL="742950" lvl="1" indent="-285750">
              <a:buFont typeface="Arial" panose="020B0604020202020204" pitchFamily="34" charset="0"/>
              <a:buChar char="•"/>
            </a:pPr>
            <a:r>
              <a:rPr lang="es-ES" sz="2000" b="1" dirty="0" err="1">
                <a:solidFill>
                  <a:srgbClr val="1F497D"/>
                </a:solidFill>
                <a:latin typeface="Calibri"/>
                <a:ea typeface="Verdana" panose="020B0604030504040204" pitchFamily="34" charset="0"/>
                <a:cs typeface="Verdana" panose="020B0604030504040204" pitchFamily="34" charset="0"/>
              </a:rPr>
              <a:t>Supporting</a:t>
            </a:r>
            <a:r>
              <a:rPr lang="es-ES" sz="2000" b="1" dirty="0">
                <a:solidFill>
                  <a:srgbClr val="1F497D"/>
                </a:solidFill>
                <a:latin typeface="Calibri"/>
                <a:ea typeface="Verdana" panose="020B0604030504040204" pitchFamily="34" charset="0"/>
                <a:cs typeface="Verdana" panose="020B0604030504040204" pitchFamily="34" charset="0"/>
              </a:rPr>
              <a:t> </a:t>
            </a:r>
            <a:r>
              <a:rPr lang="es-ES" sz="2000" b="1" dirty="0" err="1">
                <a:solidFill>
                  <a:srgbClr val="1F497D"/>
                </a:solidFill>
                <a:latin typeface="Calibri"/>
                <a:ea typeface="Verdana" panose="020B0604030504040204" pitchFamily="34" charset="0"/>
                <a:cs typeface="Verdana" panose="020B0604030504040204" pitchFamily="34" charset="0"/>
              </a:rPr>
              <a:t>all</a:t>
            </a:r>
            <a:r>
              <a:rPr lang="es-ES" sz="2000" b="1" dirty="0">
                <a:solidFill>
                  <a:srgbClr val="1F497D"/>
                </a:solidFill>
                <a:latin typeface="Calibri"/>
                <a:ea typeface="Verdana" panose="020B0604030504040204" pitchFamily="34" charset="0"/>
                <a:cs typeface="Verdana" panose="020B0604030504040204" pitchFamily="34" charset="0"/>
              </a:rPr>
              <a:t> </a:t>
            </a:r>
            <a:r>
              <a:rPr lang="es-ES" sz="2000" b="1" dirty="0" err="1">
                <a:solidFill>
                  <a:srgbClr val="1F497D"/>
                </a:solidFill>
                <a:latin typeface="Calibri"/>
                <a:ea typeface="Verdana" panose="020B0604030504040204" pitchFamily="34" charset="0"/>
                <a:cs typeface="Verdana" panose="020B0604030504040204" pitchFamily="34" charset="0"/>
              </a:rPr>
              <a:t>language</a:t>
            </a:r>
            <a:r>
              <a:rPr lang="es-ES" sz="2000" b="1" dirty="0">
                <a:solidFill>
                  <a:srgbClr val="1F497D"/>
                </a:solidFill>
                <a:latin typeface="Calibri"/>
                <a:ea typeface="Verdana" panose="020B0604030504040204" pitchFamily="34" charset="0"/>
                <a:cs typeface="Verdana" panose="020B0604030504040204" pitchFamily="34" charset="0"/>
              </a:rPr>
              <a:t> </a:t>
            </a:r>
            <a:r>
              <a:rPr lang="es-ES" sz="2000" b="1" dirty="0" err="1">
                <a:solidFill>
                  <a:srgbClr val="1F497D"/>
                </a:solidFill>
                <a:latin typeface="Calibri"/>
                <a:ea typeface="Verdana" panose="020B0604030504040204" pitchFamily="34" charset="0"/>
                <a:cs typeface="Verdana" panose="020B0604030504040204" pitchFamily="34" charset="0"/>
              </a:rPr>
              <a:t>teachers</a:t>
            </a:r>
            <a:r>
              <a:rPr lang="es-ES" sz="2000" b="1" dirty="0">
                <a:solidFill>
                  <a:srgbClr val="1F497D"/>
                </a:solidFill>
                <a:latin typeface="Calibri"/>
                <a:ea typeface="Verdana" panose="020B0604030504040204" pitchFamily="34" charset="0"/>
                <a:cs typeface="Verdana" panose="020B0604030504040204" pitchFamily="34" charset="0"/>
              </a:rPr>
              <a:t> in </a:t>
            </a:r>
            <a:r>
              <a:rPr lang="es-ES" sz="2000" b="1" dirty="0" err="1">
                <a:solidFill>
                  <a:srgbClr val="1F497D"/>
                </a:solidFill>
                <a:latin typeface="Calibri"/>
                <a:ea typeface="Verdana" panose="020B0604030504040204" pitchFamily="34" charset="0"/>
                <a:cs typeface="Verdana" panose="020B0604030504040204" pitchFamily="34" charset="0"/>
              </a:rPr>
              <a:t>multilingual</a:t>
            </a:r>
            <a:r>
              <a:rPr lang="es-ES" sz="2000" b="1" dirty="0">
                <a:solidFill>
                  <a:srgbClr val="1F497D"/>
                </a:solidFill>
                <a:latin typeface="Calibri"/>
                <a:ea typeface="Verdana" panose="020B0604030504040204" pitchFamily="34" charset="0"/>
                <a:cs typeface="Verdana" panose="020B0604030504040204" pitchFamily="34" charset="0"/>
              </a:rPr>
              <a:t> </a:t>
            </a:r>
            <a:r>
              <a:rPr lang="es-ES" sz="2000" b="1" dirty="0" err="1">
                <a:solidFill>
                  <a:srgbClr val="1F497D"/>
                </a:solidFill>
                <a:latin typeface="Calibri"/>
                <a:ea typeface="Verdana" panose="020B0604030504040204" pitchFamily="34" charset="0"/>
                <a:cs typeface="Verdana" panose="020B0604030504040204" pitchFamily="34" charset="0"/>
              </a:rPr>
              <a:t>classrooms</a:t>
            </a:r>
            <a:endParaRPr lang="es-ES" sz="2000" b="1" dirty="0">
              <a:solidFill>
                <a:srgbClr val="1F497D"/>
              </a:solidFill>
              <a:latin typeface="Calibri"/>
              <a:ea typeface="Verdana" panose="020B0604030504040204" pitchFamily="34" charset="0"/>
              <a:cs typeface="Verdana" panose="020B0604030504040204" pitchFamily="34" charset="0"/>
            </a:endParaRPr>
          </a:p>
          <a:p>
            <a:pPr marL="742950" lvl="1" indent="-285750">
              <a:buFont typeface="Arial" panose="020B0604020202020204" pitchFamily="34" charset="0"/>
              <a:buChar char="•"/>
            </a:pPr>
            <a:r>
              <a:rPr lang="es-ES" sz="2000" b="1" dirty="0" err="1">
                <a:solidFill>
                  <a:srgbClr val="1F497D"/>
                </a:solidFill>
                <a:latin typeface="Calibri"/>
                <a:ea typeface="Verdana" panose="020B0604030504040204" pitchFamily="34" charset="0"/>
                <a:cs typeface="Verdana" panose="020B0604030504040204" pitchFamily="34" charset="0"/>
              </a:rPr>
              <a:t>Supporting</a:t>
            </a:r>
            <a:r>
              <a:rPr lang="es-ES" sz="2000" b="1" dirty="0">
                <a:solidFill>
                  <a:srgbClr val="1F497D"/>
                </a:solidFill>
                <a:latin typeface="Calibri"/>
                <a:ea typeface="Verdana" panose="020B0604030504040204" pitchFamily="34" charset="0"/>
                <a:cs typeface="Verdana" panose="020B0604030504040204" pitchFamily="34" charset="0"/>
              </a:rPr>
              <a:t> </a:t>
            </a:r>
            <a:r>
              <a:rPr lang="es-ES" sz="2000" b="1" dirty="0" err="1">
                <a:solidFill>
                  <a:srgbClr val="1F497D"/>
                </a:solidFill>
                <a:latin typeface="Calibri"/>
                <a:ea typeface="Verdana" panose="020B0604030504040204" pitchFamily="34" charset="0"/>
                <a:cs typeface="Verdana" panose="020B0604030504040204" pitchFamily="34" charset="0"/>
              </a:rPr>
              <a:t>all</a:t>
            </a:r>
            <a:r>
              <a:rPr lang="es-ES" sz="2000" b="1" dirty="0">
                <a:solidFill>
                  <a:srgbClr val="1F497D"/>
                </a:solidFill>
                <a:latin typeface="Calibri"/>
                <a:ea typeface="Verdana" panose="020B0604030504040204" pitchFamily="34" charset="0"/>
                <a:cs typeface="Verdana" panose="020B0604030504040204" pitchFamily="34" charset="0"/>
              </a:rPr>
              <a:t> </a:t>
            </a:r>
            <a:r>
              <a:rPr lang="es-ES" sz="2000" b="1" dirty="0" err="1">
                <a:solidFill>
                  <a:srgbClr val="1F497D"/>
                </a:solidFill>
                <a:latin typeface="Calibri"/>
                <a:ea typeface="Verdana" panose="020B0604030504040204" pitchFamily="34" charset="0"/>
                <a:cs typeface="Verdana" panose="020B0604030504040204" pitchFamily="34" charset="0"/>
              </a:rPr>
              <a:t>teachers</a:t>
            </a:r>
            <a:r>
              <a:rPr lang="es-ES" sz="2000" b="1" dirty="0">
                <a:solidFill>
                  <a:srgbClr val="1F497D"/>
                </a:solidFill>
                <a:latin typeface="Calibri"/>
                <a:ea typeface="Verdana" panose="020B0604030504040204" pitchFamily="34" charset="0"/>
                <a:cs typeface="Verdana" panose="020B0604030504040204" pitchFamily="34" charset="0"/>
              </a:rPr>
              <a:t> </a:t>
            </a:r>
            <a:r>
              <a:rPr lang="es-ES" sz="2000" b="1" dirty="0" err="1">
                <a:solidFill>
                  <a:srgbClr val="1F497D"/>
                </a:solidFill>
                <a:latin typeface="Calibri"/>
                <a:ea typeface="Verdana" panose="020B0604030504040204" pitchFamily="34" charset="0"/>
                <a:cs typeface="Verdana" panose="020B0604030504040204" pitchFamily="34" charset="0"/>
              </a:rPr>
              <a:t>with</a:t>
            </a:r>
            <a:r>
              <a:rPr lang="es-ES" sz="2000" b="1" dirty="0">
                <a:solidFill>
                  <a:srgbClr val="1F497D"/>
                </a:solidFill>
                <a:latin typeface="Calibri"/>
                <a:ea typeface="Verdana" panose="020B0604030504040204" pitchFamily="34" charset="0"/>
                <a:cs typeface="Verdana" panose="020B0604030504040204" pitchFamily="34" charset="0"/>
              </a:rPr>
              <a:t> </a:t>
            </a:r>
            <a:r>
              <a:rPr lang="es-ES" sz="2000" b="1" dirty="0" err="1">
                <a:solidFill>
                  <a:srgbClr val="1F497D"/>
                </a:solidFill>
                <a:latin typeface="Calibri"/>
                <a:ea typeface="Verdana" panose="020B0604030504040204" pitchFamily="34" charset="0"/>
                <a:cs typeface="Verdana" panose="020B0604030504040204" pitchFamily="34" charset="0"/>
              </a:rPr>
              <a:t>language</a:t>
            </a:r>
            <a:r>
              <a:rPr lang="es-ES" sz="2000" b="1" dirty="0">
                <a:solidFill>
                  <a:srgbClr val="1F497D"/>
                </a:solidFill>
                <a:latin typeface="Calibri"/>
                <a:ea typeface="Verdana" panose="020B0604030504040204" pitchFamily="34" charset="0"/>
                <a:cs typeface="Verdana" panose="020B0604030504040204" pitchFamily="34" charset="0"/>
              </a:rPr>
              <a:t> </a:t>
            </a:r>
            <a:r>
              <a:rPr lang="es-ES" sz="2000" b="1" dirty="0" err="1">
                <a:solidFill>
                  <a:srgbClr val="1F497D"/>
                </a:solidFill>
                <a:latin typeface="Calibri"/>
                <a:ea typeface="Verdana" panose="020B0604030504040204" pitchFamily="34" charset="0"/>
                <a:cs typeface="Verdana" panose="020B0604030504040204" pitchFamily="34" charset="0"/>
              </a:rPr>
              <a:t>development</a:t>
            </a:r>
            <a:r>
              <a:rPr lang="es-ES" sz="2000" b="1" dirty="0">
                <a:solidFill>
                  <a:srgbClr val="1F497D"/>
                </a:solidFill>
                <a:latin typeface="Calibri"/>
                <a:ea typeface="Verdana" panose="020B0604030504040204" pitchFamily="34" charset="0"/>
                <a:cs typeface="Verdana" panose="020B0604030504040204" pitchFamily="34" charset="0"/>
              </a:rPr>
              <a:t> </a:t>
            </a:r>
            <a:r>
              <a:rPr lang="es-ES" sz="2000" b="1" dirty="0" err="1">
                <a:solidFill>
                  <a:srgbClr val="1F497D"/>
                </a:solidFill>
                <a:latin typeface="Calibri"/>
                <a:ea typeface="Verdana" panose="020B0604030504040204" pitchFamily="34" charset="0"/>
                <a:cs typeface="Verdana" panose="020B0604030504040204" pitchFamily="34" charset="0"/>
              </a:rPr>
              <a:t>across</a:t>
            </a:r>
            <a:r>
              <a:rPr lang="es-ES" sz="2000" b="1" dirty="0">
                <a:solidFill>
                  <a:srgbClr val="1F497D"/>
                </a:solidFill>
                <a:latin typeface="Calibri"/>
                <a:ea typeface="Verdana" panose="020B0604030504040204" pitchFamily="34" charset="0"/>
                <a:cs typeface="Verdana" panose="020B0604030504040204" pitchFamily="34" charset="0"/>
              </a:rPr>
              <a:t> </a:t>
            </a:r>
            <a:r>
              <a:rPr lang="es-ES" sz="2000" b="1" dirty="0" err="1">
                <a:solidFill>
                  <a:srgbClr val="1F497D"/>
                </a:solidFill>
                <a:latin typeface="Calibri"/>
                <a:ea typeface="Verdana" panose="020B0604030504040204" pitchFamily="34" charset="0"/>
                <a:cs typeface="Verdana" panose="020B0604030504040204" pitchFamily="34" charset="0"/>
              </a:rPr>
              <a:t>the</a:t>
            </a:r>
            <a:r>
              <a:rPr lang="es-ES" sz="2000" b="1" dirty="0">
                <a:solidFill>
                  <a:srgbClr val="1F497D"/>
                </a:solidFill>
                <a:latin typeface="Calibri"/>
                <a:ea typeface="Verdana" panose="020B0604030504040204" pitchFamily="34" charset="0"/>
                <a:cs typeface="Verdana" panose="020B0604030504040204" pitchFamily="34" charset="0"/>
              </a:rPr>
              <a:t> </a:t>
            </a:r>
            <a:r>
              <a:rPr lang="es-ES" sz="2000" b="1" dirty="0" err="1">
                <a:solidFill>
                  <a:srgbClr val="1F497D"/>
                </a:solidFill>
                <a:latin typeface="Calibri"/>
                <a:ea typeface="Verdana" panose="020B0604030504040204" pitchFamily="34" charset="0"/>
                <a:cs typeface="Verdana" panose="020B0604030504040204" pitchFamily="34" charset="0"/>
              </a:rPr>
              <a:t>curriculum</a:t>
            </a:r>
            <a:endParaRPr lang="es-ES" sz="2000" b="1" dirty="0">
              <a:solidFill>
                <a:srgbClr val="1F497D"/>
              </a:solidFill>
              <a:latin typeface="Calibri"/>
              <a:ea typeface="Verdana" panose="020B0604030504040204" pitchFamily="34" charset="0"/>
              <a:cs typeface="Verdana" panose="020B0604030504040204" pitchFamily="34" charset="0"/>
            </a:endParaRPr>
          </a:p>
          <a:p>
            <a:pPr marL="742950" lvl="1" indent="-285750">
              <a:buFont typeface="Arial" panose="020B0604020202020204" pitchFamily="34" charset="0"/>
              <a:buChar char="•"/>
            </a:pPr>
            <a:r>
              <a:rPr lang="es-ES" sz="2000" b="1" dirty="0" err="1">
                <a:solidFill>
                  <a:srgbClr val="1F497D"/>
                </a:solidFill>
                <a:latin typeface="Calibri"/>
                <a:ea typeface="Verdana" panose="020B0604030504040204" pitchFamily="34" charset="0"/>
                <a:cs typeface="Verdana" panose="020B0604030504040204" pitchFamily="34" charset="0"/>
              </a:rPr>
              <a:t>Developing</a:t>
            </a:r>
            <a:r>
              <a:rPr lang="es-ES" sz="2000" b="1" dirty="0">
                <a:solidFill>
                  <a:srgbClr val="1F497D"/>
                </a:solidFill>
                <a:latin typeface="Calibri"/>
                <a:ea typeface="Verdana" panose="020B0604030504040204" pitchFamily="34" charset="0"/>
                <a:cs typeface="Verdana" panose="020B0604030504040204" pitchFamily="34" charset="0"/>
              </a:rPr>
              <a:t> a </a:t>
            </a:r>
            <a:r>
              <a:rPr lang="es-ES" sz="2000" b="1" dirty="0" err="1">
                <a:solidFill>
                  <a:srgbClr val="1F497D"/>
                </a:solidFill>
                <a:latin typeface="Calibri"/>
                <a:ea typeface="Verdana" panose="020B0604030504040204" pitchFamily="34" charset="0"/>
                <a:cs typeface="Verdana" panose="020B0604030504040204" pitchFamily="34" charset="0"/>
              </a:rPr>
              <a:t>whole-school</a:t>
            </a:r>
            <a:r>
              <a:rPr lang="es-ES" sz="2000" b="1" dirty="0">
                <a:solidFill>
                  <a:srgbClr val="1F497D"/>
                </a:solidFill>
                <a:latin typeface="Calibri"/>
                <a:ea typeface="Verdana" panose="020B0604030504040204" pitchFamily="34" charset="0"/>
                <a:cs typeface="Verdana" panose="020B0604030504040204" pitchFamily="34" charset="0"/>
              </a:rPr>
              <a:t> </a:t>
            </a:r>
            <a:r>
              <a:rPr lang="es-ES" sz="2000" b="1" dirty="0" err="1">
                <a:solidFill>
                  <a:srgbClr val="1F497D"/>
                </a:solidFill>
                <a:latin typeface="Calibri"/>
                <a:ea typeface="Verdana" panose="020B0604030504040204" pitchFamily="34" charset="0"/>
                <a:cs typeface="Verdana" panose="020B0604030504040204" pitchFamily="34" charset="0"/>
              </a:rPr>
              <a:t>approach</a:t>
            </a:r>
            <a:r>
              <a:rPr lang="es-ES" sz="2000" b="1" dirty="0">
                <a:solidFill>
                  <a:srgbClr val="1F497D"/>
                </a:solidFill>
                <a:latin typeface="Calibri"/>
                <a:ea typeface="Verdana" panose="020B0604030504040204" pitchFamily="34" charset="0"/>
                <a:cs typeface="Verdana" panose="020B0604030504040204" pitchFamily="34" charset="0"/>
              </a:rPr>
              <a:t> to </a:t>
            </a:r>
            <a:r>
              <a:rPr lang="es-ES" sz="2000" b="1" dirty="0" err="1">
                <a:solidFill>
                  <a:srgbClr val="1F497D"/>
                </a:solidFill>
                <a:latin typeface="Calibri"/>
                <a:ea typeface="Verdana" panose="020B0604030504040204" pitchFamily="34" charset="0"/>
                <a:cs typeface="Verdana" panose="020B0604030504040204" pitchFamily="34" charset="0"/>
              </a:rPr>
              <a:t>valuing</a:t>
            </a:r>
            <a:r>
              <a:rPr lang="es-ES" sz="2000" b="1" dirty="0">
                <a:solidFill>
                  <a:srgbClr val="1F497D"/>
                </a:solidFill>
                <a:latin typeface="Calibri"/>
                <a:ea typeface="Verdana" panose="020B0604030504040204" pitchFamily="34" charset="0"/>
                <a:cs typeface="Verdana" panose="020B0604030504040204" pitchFamily="34" charset="0"/>
              </a:rPr>
              <a:t> and </a:t>
            </a:r>
            <a:r>
              <a:rPr lang="es-ES" sz="2000" b="1" dirty="0" err="1">
                <a:solidFill>
                  <a:srgbClr val="1F497D"/>
                </a:solidFill>
                <a:latin typeface="Calibri"/>
                <a:ea typeface="Verdana" panose="020B0604030504040204" pitchFamily="34" charset="0"/>
                <a:cs typeface="Verdana" panose="020B0604030504040204" pitchFamily="34" charset="0"/>
              </a:rPr>
              <a:t>supporting</a:t>
            </a:r>
            <a:r>
              <a:rPr lang="es-ES" sz="2000" b="1" dirty="0">
                <a:solidFill>
                  <a:srgbClr val="1F497D"/>
                </a:solidFill>
                <a:latin typeface="Calibri"/>
                <a:ea typeface="Verdana" panose="020B0604030504040204" pitchFamily="34" charset="0"/>
                <a:cs typeface="Verdana" panose="020B0604030504040204" pitchFamily="34" charset="0"/>
              </a:rPr>
              <a:t> </a:t>
            </a:r>
            <a:r>
              <a:rPr lang="es-ES" sz="2000" b="1" dirty="0" err="1">
                <a:solidFill>
                  <a:srgbClr val="1F497D"/>
                </a:solidFill>
                <a:latin typeface="Calibri"/>
                <a:ea typeface="Verdana" panose="020B0604030504040204" pitchFamily="34" charset="0"/>
                <a:cs typeface="Verdana" panose="020B0604030504040204" pitchFamily="34" charset="0"/>
              </a:rPr>
              <a:t>linguistic</a:t>
            </a:r>
            <a:r>
              <a:rPr lang="es-ES" sz="2000" b="1" dirty="0">
                <a:solidFill>
                  <a:srgbClr val="1F497D"/>
                </a:solidFill>
                <a:latin typeface="Calibri"/>
                <a:ea typeface="Verdana" panose="020B0604030504040204" pitchFamily="34" charset="0"/>
                <a:cs typeface="Verdana" panose="020B0604030504040204" pitchFamily="34" charset="0"/>
              </a:rPr>
              <a:t> and cultural </a:t>
            </a:r>
            <a:r>
              <a:rPr lang="es-ES" sz="2000" b="1" dirty="0" err="1">
                <a:solidFill>
                  <a:srgbClr val="1F497D"/>
                </a:solidFill>
                <a:latin typeface="Calibri"/>
                <a:ea typeface="Verdana" panose="020B0604030504040204" pitchFamily="34" charset="0"/>
                <a:cs typeface="Verdana" panose="020B0604030504040204" pitchFamily="34" charset="0"/>
              </a:rPr>
              <a:t>diversity</a:t>
            </a:r>
            <a:r>
              <a:rPr lang="es-ES" sz="2000" b="1" dirty="0">
                <a:solidFill>
                  <a:srgbClr val="1F497D"/>
                </a:solidFill>
                <a:latin typeface="Calibri"/>
                <a:ea typeface="Verdana" panose="020B0604030504040204" pitchFamily="34" charset="0"/>
                <a:cs typeface="Verdana" panose="020B0604030504040204" pitchFamily="34" charset="0"/>
              </a:rPr>
              <a:t> </a:t>
            </a:r>
            <a:endParaRPr lang="es-ES" dirty="0">
              <a:solidFill>
                <a:prstClr val="black"/>
              </a:solidFill>
            </a:endParaRPr>
          </a:p>
          <a:p>
            <a:pPr lvl="1"/>
            <a:endParaRPr lang="es-ES" sz="1000" dirty="0" smtClean="0">
              <a:solidFill>
                <a:prstClr val="black"/>
              </a:solidFill>
            </a:endParaRPr>
          </a:p>
          <a:p>
            <a:pPr lvl="1"/>
            <a:endParaRPr lang="es-ES" sz="1000" dirty="0">
              <a:solidFill>
                <a:prstClr val="black"/>
              </a:solidFill>
            </a:endParaRPr>
          </a:p>
          <a:p>
            <a:pPr marL="285750" indent="-285750">
              <a:buFont typeface="Arial" panose="020B0604020202020204" pitchFamily="34" charset="0"/>
              <a:buChar char="•"/>
            </a:pPr>
            <a:r>
              <a:rPr lang="es-ES" sz="2400" b="1" dirty="0">
                <a:solidFill>
                  <a:srgbClr val="0070C0"/>
                </a:solidFill>
                <a:latin typeface="Calibri"/>
              </a:rPr>
              <a:t>Key </a:t>
            </a:r>
            <a:r>
              <a:rPr lang="es-ES" sz="2400" b="1" dirty="0" err="1">
                <a:solidFill>
                  <a:srgbClr val="0070C0"/>
                </a:solidFill>
                <a:latin typeface="Calibri"/>
              </a:rPr>
              <a:t>features</a:t>
            </a:r>
            <a:r>
              <a:rPr lang="es-ES" sz="2400" b="1" dirty="0" smtClean="0">
                <a:solidFill>
                  <a:srgbClr val="0070C0"/>
                </a:solidFill>
                <a:latin typeface="Calibri"/>
              </a:rPr>
              <a:t>:</a:t>
            </a:r>
          </a:p>
          <a:p>
            <a:endParaRPr lang="es-ES" sz="1000" b="1" dirty="0">
              <a:solidFill>
                <a:srgbClr val="0070C0"/>
              </a:solidFill>
              <a:latin typeface="Calibri"/>
            </a:endParaRPr>
          </a:p>
          <a:p>
            <a:pPr marL="742950" lvl="1" indent="-285750">
              <a:buFont typeface="Arial" panose="020B0604020202020204" pitchFamily="34" charset="0"/>
              <a:buChar char="•"/>
            </a:pPr>
            <a:r>
              <a:rPr lang="es-ES" sz="2000" b="1" dirty="0" err="1">
                <a:solidFill>
                  <a:srgbClr val="1F497D"/>
                </a:solidFill>
                <a:latin typeface="Calibri"/>
                <a:ea typeface="Verdana" panose="020B0604030504040204" pitchFamily="34" charset="0"/>
                <a:cs typeface="Verdana" panose="020B0604030504040204" pitchFamily="34" charset="0"/>
              </a:rPr>
              <a:t>Starting</a:t>
            </a:r>
            <a:r>
              <a:rPr lang="es-ES" sz="2000" b="1" dirty="0">
                <a:solidFill>
                  <a:srgbClr val="1F497D"/>
                </a:solidFill>
                <a:latin typeface="Calibri"/>
                <a:ea typeface="Verdana" panose="020B0604030504040204" pitchFamily="34" charset="0"/>
                <a:cs typeface="Verdana" panose="020B0604030504040204" pitchFamily="34" charset="0"/>
              </a:rPr>
              <a:t> </a:t>
            </a:r>
            <a:r>
              <a:rPr lang="es-ES" sz="2000" b="1" dirty="0" err="1">
                <a:solidFill>
                  <a:srgbClr val="1F497D"/>
                </a:solidFill>
                <a:latin typeface="Calibri"/>
                <a:ea typeface="Verdana" panose="020B0604030504040204" pitchFamily="34" charset="0"/>
                <a:cs typeface="Verdana" panose="020B0604030504040204" pitchFamily="34" charset="0"/>
              </a:rPr>
              <a:t>point</a:t>
            </a:r>
            <a:r>
              <a:rPr lang="es-ES" sz="2000" b="1" dirty="0">
                <a:solidFill>
                  <a:srgbClr val="1F497D"/>
                </a:solidFill>
                <a:latin typeface="Calibri"/>
                <a:ea typeface="Verdana" panose="020B0604030504040204" pitchFamily="34" charset="0"/>
                <a:cs typeface="Verdana" panose="020B0604030504040204" pitchFamily="34" charset="0"/>
              </a:rPr>
              <a:t>: </a:t>
            </a:r>
            <a:r>
              <a:rPr lang="es-ES" sz="2000" b="1" dirty="0" err="1">
                <a:solidFill>
                  <a:srgbClr val="1F497D"/>
                </a:solidFill>
                <a:latin typeface="Calibri"/>
                <a:ea typeface="Verdana" panose="020B0604030504040204" pitchFamily="34" charset="0"/>
                <a:cs typeface="Verdana" panose="020B0604030504040204" pitchFamily="34" charset="0"/>
              </a:rPr>
              <a:t>the</a:t>
            </a:r>
            <a:r>
              <a:rPr lang="es-ES" sz="2000" b="1" dirty="0">
                <a:solidFill>
                  <a:srgbClr val="1F497D"/>
                </a:solidFill>
                <a:latin typeface="Calibri"/>
                <a:ea typeface="Verdana" panose="020B0604030504040204" pitchFamily="34" charset="0"/>
                <a:cs typeface="Verdana" panose="020B0604030504040204" pitchFamily="34" charset="0"/>
              </a:rPr>
              <a:t> </a:t>
            </a:r>
            <a:r>
              <a:rPr lang="es-ES" sz="2000" b="1" dirty="0" err="1">
                <a:solidFill>
                  <a:srgbClr val="1F497D"/>
                </a:solidFill>
                <a:latin typeface="Calibri"/>
                <a:ea typeface="Verdana" panose="020B0604030504040204" pitchFamily="34" charset="0"/>
                <a:cs typeface="Verdana" panose="020B0604030504040204" pitchFamily="34" charset="0"/>
              </a:rPr>
              <a:t>participants</a:t>
            </a:r>
            <a:r>
              <a:rPr lang="es-ES" sz="2000" b="1" dirty="0">
                <a:solidFill>
                  <a:srgbClr val="1F497D"/>
                </a:solidFill>
                <a:latin typeface="Calibri"/>
                <a:ea typeface="Verdana" panose="020B0604030504040204" pitchFamily="34" charset="0"/>
                <a:cs typeface="Verdana" panose="020B0604030504040204" pitchFamily="34" charset="0"/>
              </a:rPr>
              <a:t> and </a:t>
            </a:r>
            <a:r>
              <a:rPr lang="es-ES" sz="2000" b="1" dirty="0" err="1">
                <a:solidFill>
                  <a:srgbClr val="1F497D"/>
                </a:solidFill>
                <a:latin typeface="Calibri"/>
                <a:ea typeface="Verdana" panose="020B0604030504040204" pitchFamily="34" charset="0"/>
                <a:cs typeface="Verdana" panose="020B0604030504040204" pitchFamily="34" charset="0"/>
              </a:rPr>
              <a:t>their</a:t>
            </a:r>
            <a:r>
              <a:rPr lang="es-ES" sz="2000" b="1" dirty="0">
                <a:solidFill>
                  <a:srgbClr val="1F497D"/>
                </a:solidFill>
                <a:latin typeface="Calibri"/>
                <a:ea typeface="Verdana" panose="020B0604030504040204" pitchFamily="34" charset="0"/>
                <a:cs typeface="Verdana" panose="020B0604030504040204" pitchFamily="34" charset="0"/>
              </a:rPr>
              <a:t> particular </a:t>
            </a:r>
            <a:r>
              <a:rPr lang="es-ES" sz="2000" b="1" dirty="0" err="1">
                <a:solidFill>
                  <a:srgbClr val="1F497D"/>
                </a:solidFill>
                <a:latin typeface="Calibri"/>
                <a:ea typeface="Verdana" panose="020B0604030504040204" pitchFamily="34" charset="0"/>
                <a:cs typeface="Verdana" panose="020B0604030504040204" pitchFamily="34" charset="0"/>
              </a:rPr>
              <a:t>needs</a:t>
            </a:r>
            <a:r>
              <a:rPr lang="es-ES" sz="2000" b="1" dirty="0">
                <a:solidFill>
                  <a:srgbClr val="1F497D"/>
                </a:solidFill>
                <a:latin typeface="Calibri"/>
                <a:ea typeface="Verdana" panose="020B0604030504040204" pitchFamily="34" charset="0"/>
                <a:cs typeface="Verdana" panose="020B0604030504040204" pitchFamily="34" charset="0"/>
              </a:rPr>
              <a:t> </a:t>
            </a:r>
            <a:r>
              <a:rPr lang="es-ES" sz="2000" b="1" dirty="0" err="1">
                <a:solidFill>
                  <a:srgbClr val="1F497D"/>
                </a:solidFill>
                <a:latin typeface="Calibri"/>
                <a:ea typeface="Verdana" panose="020B0604030504040204" pitchFamily="34" charset="0"/>
                <a:cs typeface="Verdana" panose="020B0604030504040204" pitchFamily="34" charset="0"/>
              </a:rPr>
              <a:t>but</a:t>
            </a:r>
            <a:r>
              <a:rPr lang="es-ES" sz="2000" b="1" dirty="0">
                <a:solidFill>
                  <a:srgbClr val="1F497D"/>
                </a:solidFill>
                <a:latin typeface="Calibri"/>
                <a:ea typeface="Verdana" panose="020B0604030504040204" pitchFamily="34" charset="0"/>
                <a:cs typeface="Verdana" panose="020B0604030504040204" pitchFamily="34" charset="0"/>
              </a:rPr>
              <a:t> </a:t>
            </a:r>
            <a:r>
              <a:rPr lang="es-ES" sz="2000" b="1" dirty="0" err="1">
                <a:solidFill>
                  <a:srgbClr val="1F497D"/>
                </a:solidFill>
                <a:latin typeface="Calibri"/>
                <a:ea typeface="Verdana" panose="020B0604030504040204" pitchFamily="34" charset="0"/>
                <a:cs typeface="Verdana" panose="020B0604030504040204" pitchFamily="34" charset="0"/>
              </a:rPr>
              <a:t>also</a:t>
            </a:r>
            <a:r>
              <a:rPr lang="es-ES" sz="2000" b="1" dirty="0">
                <a:solidFill>
                  <a:srgbClr val="1F497D"/>
                </a:solidFill>
                <a:latin typeface="Calibri"/>
                <a:ea typeface="Verdana" panose="020B0604030504040204" pitchFamily="34" charset="0"/>
                <a:cs typeface="Verdana" panose="020B0604030504040204" pitchFamily="34" charset="0"/>
              </a:rPr>
              <a:t> </a:t>
            </a:r>
            <a:r>
              <a:rPr lang="es-ES" sz="2000" b="1" dirty="0" err="1">
                <a:solidFill>
                  <a:srgbClr val="1F497D"/>
                </a:solidFill>
                <a:latin typeface="Calibri"/>
                <a:ea typeface="Verdana" panose="020B0604030504040204" pitchFamily="34" charset="0"/>
                <a:cs typeface="Verdana" panose="020B0604030504040204" pitchFamily="34" charset="0"/>
              </a:rPr>
              <a:t>their</a:t>
            </a:r>
            <a:r>
              <a:rPr lang="es-ES" sz="2000" b="1" dirty="0">
                <a:solidFill>
                  <a:srgbClr val="1F497D"/>
                </a:solidFill>
                <a:latin typeface="Calibri"/>
                <a:ea typeface="Verdana" panose="020B0604030504040204" pitchFamily="34" charset="0"/>
                <a:cs typeface="Verdana" panose="020B0604030504040204" pitchFamily="34" charset="0"/>
              </a:rPr>
              <a:t> </a:t>
            </a:r>
            <a:r>
              <a:rPr lang="es-ES" sz="2000" b="1" dirty="0" err="1">
                <a:solidFill>
                  <a:srgbClr val="1F497D"/>
                </a:solidFill>
                <a:latin typeface="Calibri"/>
                <a:ea typeface="Verdana" panose="020B0604030504040204" pitchFamily="34" charset="0"/>
                <a:cs typeface="Verdana" panose="020B0604030504040204" pitchFamily="34" charset="0"/>
              </a:rPr>
              <a:t>expertise</a:t>
            </a:r>
            <a:endParaRPr lang="es-ES" sz="2000" b="1" dirty="0">
              <a:solidFill>
                <a:srgbClr val="1F497D"/>
              </a:solidFill>
              <a:latin typeface="Calibri"/>
              <a:ea typeface="Verdana" panose="020B0604030504040204" pitchFamily="34" charset="0"/>
              <a:cs typeface="Verdana" panose="020B0604030504040204" pitchFamily="34" charset="0"/>
            </a:endParaRPr>
          </a:p>
          <a:p>
            <a:pPr marL="742950" lvl="1" indent="-285750">
              <a:buFont typeface="Arial" panose="020B0604020202020204" pitchFamily="34" charset="0"/>
              <a:buChar char="•"/>
            </a:pPr>
            <a:r>
              <a:rPr lang="es-ES" sz="2000" b="1" dirty="0" err="1">
                <a:solidFill>
                  <a:srgbClr val="1F497D"/>
                </a:solidFill>
                <a:latin typeface="Calibri"/>
                <a:ea typeface="Verdana" panose="020B0604030504040204" pitchFamily="34" charset="0"/>
                <a:cs typeface="Verdana" panose="020B0604030504040204" pitchFamily="34" charset="0"/>
              </a:rPr>
              <a:t>Draws</a:t>
            </a:r>
            <a:r>
              <a:rPr lang="es-ES" sz="2000" b="1" dirty="0">
                <a:solidFill>
                  <a:srgbClr val="1F497D"/>
                </a:solidFill>
                <a:latin typeface="Calibri"/>
                <a:ea typeface="Verdana" panose="020B0604030504040204" pitchFamily="34" charset="0"/>
                <a:cs typeface="Verdana" panose="020B0604030504040204" pitchFamily="34" charset="0"/>
              </a:rPr>
              <a:t> </a:t>
            </a:r>
            <a:r>
              <a:rPr lang="es-ES" sz="2000" b="1" dirty="0" err="1">
                <a:solidFill>
                  <a:srgbClr val="1F497D"/>
                </a:solidFill>
                <a:latin typeface="Calibri"/>
                <a:ea typeface="Verdana" panose="020B0604030504040204" pitchFamily="34" charset="0"/>
                <a:cs typeface="Verdana" panose="020B0604030504040204" pitchFamily="34" charset="0"/>
              </a:rPr>
              <a:t>on</a:t>
            </a:r>
            <a:r>
              <a:rPr lang="es-ES" sz="2000" b="1" dirty="0">
                <a:solidFill>
                  <a:srgbClr val="1F497D"/>
                </a:solidFill>
                <a:latin typeface="Calibri"/>
                <a:ea typeface="Verdana" panose="020B0604030504040204" pitchFamily="34" charset="0"/>
                <a:cs typeface="Verdana" panose="020B0604030504040204" pitchFamily="34" charset="0"/>
              </a:rPr>
              <a:t> a </a:t>
            </a:r>
            <a:r>
              <a:rPr lang="es-ES" sz="2000" b="1" dirty="0" err="1">
                <a:solidFill>
                  <a:srgbClr val="1F497D"/>
                </a:solidFill>
                <a:latin typeface="Calibri"/>
                <a:ea typeface="Verdana" panose="020B0604030504040204" pitchFamily="34" charset="0"/>
                <a:cs typeface="Verdana" panose="020B0604030504040204" pitchFamily="34" charset="0"/>
              </a:rPr>
              <a:t>range</a:t>
            </a:r>
            <a:r>
              <a:rPr lang="es-ES" sz="2000" b="1" dirty="0">
                <a:solidFill>
                  <a:srgbClr val="1F497D"/>
                </a:solidFill>
                <a:latin typeface="Calibri"/>
                <a:ea typeface="Verdana" panose="020B0604030504040204" pitchFamily="34" charset="0"/>
                <a:cs typeface="Verdana" panose="020B0604030504040204" pitchFamily="34" charset="0"/>
              </a:rPr>
              <a:t> of ECML </a:t>
            </a:r>
            <a:r>
              <a:rPr lang="es-ES" sz="2000" b="1" dirty="0" err="1" smtClean="0">
                <a:solidFill>
                  <a:srgbClr val="1F497D"/>
                </a:solidFill>
                <a:latin typeface="Calibri"/>
                <a:ea typeface="Verdana" panose="020B0604030504040204" pitchFamily="34" charset="0"/>
                <a:cs typeface="Verdana" panose="020B0604030504040204" pitchFamily="34" charset="0"/>
              </a:rPr>
              <a:t>resources</a:t>
            </a:r>
            <a:endParaRPr lang="es-ES" sz="2000" b="1" dirty="0">
              <a:solidFill>
                <a:srgbClr val="1F497D"/>
              </a:solidFill>
              <a:latin typeface="Calibri"/>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903353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p:cNvPr>
          <p:cNvPicPr>
            <a:picLocks noChangeAspect="1"/>
          </p:cNvPicPr>
          <p:nvPr/>
        </p:nvPicPr>
        <p:blipFill rotWithShape="1">
          <a:blip r:embed="rId4"/>
          <a:srcRect l="9838" t="10101" r="11808" b="30083"/>
          <a:stretch/>
        </p:blipFill>
        <p:spPr>
          <a:xfrm>
            <a:off x="166360" y="0"/>
            <a:ext cx="8964488" cy="4365104"/>
          </a:xfrm>
          <a:prstGeom prst="rect">
            <a:avLst/>
          </a:prstGeom>
        </p:spPr>
      </p:pic>
      <p:pic>
        <p:nvPicPr>
          <p:cNvPr id="5" name="Picture 4"/>
          <p:cNvPicPr>
            <a:picLocks noChangeAspect="1"/>
          </p:cNvPicPr>
          <p:nvPr/>
        </p:nvPicPr>
        <p:blipFill rotWithShape="1">
          <a:blip r:embed="rId5"/>
          <a:srcRect l="7082" t="42300" r="52756" b="38800"/>
          <a:stretch/>
        </p:blipFill>
        <p:spPr>
          <a:xfrm>
            <a:off x="683568" y="4365104"/>
            <a:ext cx="7344816" cy="1944216"/>
          </a:xfrm>
          <a:prstGeom prst="rect">
            <a:avLst/>
          </a:prstGeom>
        </p:spPr>
      </p:pic>
    </p:spTree>
    <p:extLst>
      <p:ext uri="{BB962C8B-B14F-4D97-AF65-F5344CB8AC3E}">
        <p14:creationId xmlns:p14="http://schemas.microsoft.com/office/powerpoint/2010/main" val="29299582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476672"/>
            <a:ext cx="8291512" cy="1243843"/>
          </a:xfrm>
        </p:spPr>
        <p:txBody>
          <a:bodyPr/>
          <a:lstStyle/>
          <a:p>
            <a:r>
              <a:rPr lang="es-ES" sz="3200" b="1" dirty="0" smtClean="0">
                <a:solidFill>
                  <a:srgbClr val="1F497D"/>
                </a:solidFill>
              </a:rPr>
              <a:t>A </a:t>
            </a:r>
            <a:r>
              <a:rPr lang="es-ES" sz="3200" b="1" dirty="0" err="1" smtClean="0">
                <a:solidFill>
                  <a:srgbClr val="1F497D"/>
                </a:solidFill>
              </a:rPr>
              <a:t>pluriliteracies</a:t>
            </a:r>
            <a:r>
              <a:rPr lang="es-ES" sz="3200" b="1" dirty="0" smtClean="0">
                <a:solidFill>
                  <a:srgbClr val="1F497D"/>
                </a:solidFill>
              </a:rPr>
              <a:t> </a:t>
            </a:r>
            <a:r>
              <a:rPr lang="es-ES" sz="3200" b="1" dirty="0" err="1" smtClean="0">
                <a:solidFill>
                  <a:srgbClr val="1F497D"/>
                </a:solidFill>
              </a:rPr>
              <a:t>approach</a:t>
            </a:r>
            <a:r>
              <a:rPr lang="es-ES" sz="3200" b="1" dirty="0" smtClean="0">
                <a:solidFill>
                  <a:srgbClr val="1F497D"/>
                </a:solidFill>
              </a:rPr>
              <a:t> to </a:t>
            </a:r>
            <a:r>
              <a:rPr lang="es-ES" sz="3200" b="1" dirty="0" err="1" smtClean="0">
                <a:solidFill>
                  <a:srgbClr val="1F497D"/>
                </a:solidFill>
              </a:rPr>
              <a:t>teaching</a:t>
            </a:r>
            <a:r>
              <a:rPr lang="es-ES" sz="3200" b="1" dirty="0" smtClean="0">
                <a:solidFill>
                  <a:srgbClr val="1F497D"/>
                </a:solidFill>
              </a:rPr>
              <a:t> for </a:t>
            </a:r>
            <a:r>
              <a:rPr lang="es-ES" sz="3200" b="1" dirty="0" err="1" smtClean="0">
                <a:solidFill>
                  <a:srgbClr val="1F497D"/>
                </a:solidFill>
              </a:rPr>
              <a:t>learning</a:t>
            </a:r>
            <a:r>
              <a:rPr lang="es-ES" sz="3200" b="1" dirty="0" smtClean="0">
                <a:solidFill>
                  <a:srgbClr val="1F497D"/>
                </a:solidFill>
              </a:rPr>
              <a:t> : </a:t>
            </a:r>
            <a:r>
              <a:rPr lang="es-ES" sz="3200" b="1" dirty="0" err="1" smtClean="0">
                <a:solidFill>
                  <a:srgbClr val="1F497D"/>
                </a:solidFill>
              </a:rPr>
              <a:t>moving</a:t>
            </a:r>
            <a:r>
              <a:rPr lang="es-ES" sz="3200" b="1" dirty="0" smtClean="0">
                <a:solidFill>
                  <a:srgbClr val="1F497D"/>
                </a:solidFill>
              </a:rPr>
              <a:t> </a:t>
            </a:r>
            <a:r>
              <a:rPr lang="es-ES" sz="3200" b="1" dirty="0" err="1" smtClean="0">
                <a:solidFill>
                  <a:srgbClr val="1F497D"/>
                </a:solidFill>
              </a:rPr>
              <a:t>beyond</a:t>
            </a:r>
            <a:r>
              <a:rPr lang="es-ES" sz="3200" b="1" dirty="0" smtClean="0">
                <a:solidFill>
                  <a:srgbClr val="1F497D"/>
                </a:solidFill>
              </a:rPr>
              <a:t> </a:t>
            </a:r>
            <a:r>
              <a:rPr lang="es-ES" sz="3200" b="1" dirty="0" err="1" smtClean="0">
                <a:solidFill>
                  <a:srgbClr val="1F497D"/>
                </a:solidFill>
              </a:rPr>
              <a:t>traditional</a:t>
            </a:r>
            <a:r>
              <a:rPr lang="es-ES" sz="3200" b="1" dirty="0" smtClean="0">
                <a:solidFill>
                  <a:srgbClr val="1F497D"/>
                </a:solidFill>
              </a:rPr>
              <a:t> CLIL</a:t>
            </a:r>
            <a:endParaRPr lang="en-GB" sz="3200" b="1" dirty="0">
              <a:solidFill>
                <a:srgbClr val="1F497D"/>
              </a:solidFill>
            </a:endParaRPr>
          </a:p>
        </p:txBody>
      </p:sp>
      <p:sp>
        <p:nvSpPr>
          <p:cNvPr id="3" name="Rectangle 3"/>
          <p:cNvSpPr txBox="1">
            <a:spLocks/>
          </p:cNvSpPr>
          <p:nvPr/>
        </p:nvSpPr>
        <p:spPr bwMode="gray">
          <a:xfrm>
            <a:off x="341065" y="2132856"/>
            <a:ext cx="3294831" cy="4325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190500" indent="-190500" algn="l" rtl="0" eaLnBrk="0" fontAlgn="base" hangingPunct="0">
              <a:spcBef>
                <a:spcPct val="60000"/>
              </a:spcBef>
              <a:spcAft>
                <a:spcPct val="0"/>
              </a:spcAft>
              <a:buClr>
                <a:schemeClr val="accent1"/>
              </a:buClr>
              <a:buFont typeface="Wingdings" pitchFamily="2" charset="2"/>
              <a:buChar char="§"/>
              <a:defRPr sz="2000" b="1">
                <a:solidFill>
                  <a:schemeClr val="tx1"/>
                </a:solidFill>
                <a:latin typeface="+mn-lt"/>
                <a:ea typeface="+mn-ea"/>
                <a:cs typeface="+mn-cs"/>
              </a:defRPr>
            </a:lvl1pPr>
            <a:lvl2pPr marL="381000" indent="-188913" algn="l" rtl="0" eaLnBrk="0" fontAlgn="base" hangingPunct="0">
              <a:spcBef>
                <a:spcPct val="30000"/>
              </a:spcBef>
              <a:spcAft>
                <a:spcPct val="0"/>
              </a:spcAft>
              <a:buClr>
                <a:schemeClr val="accent1"/>
              </a:buClr>
              <a:buChar char="-"/>
              <a:defRPr sz="2800">
                <a:solidFill>
                  <a:schemeClr val="tx1"/>
                </a:solidFill>
                <a:latin typeface="+mn-lt"/>
              </a:defRPr>
            </a:lvl2pPr>
            <a:lvl3pPr marL="561975" indent="-179388" algn="l" rtl="0" eaLnBrk="0" fontAlgn="base" hangingPunct="0">
              <a:spcBef>
                <a:spcPct val="30000"/>
              </a:spcBef>
              <a:spcAft>
                <a:spcPct val="0"/>
              </a:spcAft>
              <a:buClr>
                <a:schemeClr val="accent1"/>
              </a:buClr>
              <a:buChar char="-"/>
              <a:defRPr sz="1600">
                <a:solidFill>
                  <a:schemeClr val="tx1"/>
                </a:solidFill>
                <a:latin typeface="+mn-lt"/>
              </a:defRPr>
            </a:lvl3pPr>
            <a:lvl4pPr marL="768350" indent="-204788" algn="l" rtl="0" eaLnBrk="0" fontAlgn="base" hangingPunct="0">
              <a:spcBef>
                <a:spcPct val="30000"/>
              </a:spcBef>
              <a:spcAft>
                <a:spcPct val="0"/>
              </a:spcAft>
              <a:buClr>
                <a:schemeClr val="accent1"/>
              </a:buClr>
              <a:buChar char="-"/>
              <a:defRPr sz="1600">
                <a:solidFill>
                  <a:schemeClr val="tx1"/>
                </a:solidFill>
                <a:latin typeface="+mn-lt"/>
              </a:defRPr>
            </a:lvl4pPr>
            <a:lvl5pPr marL="10509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5pPr>
            <a:lvl6pPr marL="15081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6pPr>
            <a:lvl7pPr marL="19653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7pPr>
            <a:lvl8pPr marL="24225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8pPr>
            <a:lvl9pPr marL="28797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9pPr>
          </a:lstStyle>
          <a:p>
            <a:pPr algn="ctr">
              <a:buClr>
                <a:srgbClr val="2A79D0"/>
              </a:buClr>
              <a:buFont typeface="Wingdings 2" pitchFamily="18" charset="2"/>
              <a:buNone/>
              <a:defRPr/>
            </a:pPr>
            <a:endParaRPr lang="de-DE" b="0" kern="0" dirty="0" smtClean="0">
              <a:solidFill>
                <a:srgbClr val="004074"/>
              </a:solidFill>
              <a:latin typeface="Arial"/>
            </a:endParaRPr>
          </a:p>
          <a:p>
            <a:pPr marL="0" indent="0" algn="ctr">
              <a:buClr>
                <a:srgbClr val="2A79D0"/>
              </a:buClr>
              <a:buFont typeface="Wingdings" pitchFamily="2" charset="2"/>
              <a:buNone/>
              <a:defRPr/>
            </a:pPr>
            <a:r>
              <a:rPr lang="de-DE" sz="1600" dirty="0">
                <a:solidFill>
                  <a:srgbClr val="0070C0"/>
                </a:solidFill>
              </a:rPr>
              <a:t>“</a:t>
            </a:r>
            <a:r>
              <a:rPr lang="de-DE" sz="1600" dirty="0" err="1">
                <a:solidFill>
                  <a:srgbClr val="0070C0"/>
                </a:solidFill>
              </a:rPr>
              <a:t>Deeper</a:t>
            </a:r>
            <a:r>
              <a:rPr lang="de-DE" sz="1600" dirty="0">
                <a:solidFill>
                  <a:srgbClr val="0070C0"/>
                </a:solidFill>
              </a:rPr>
              <a:t> </a:t>
            </a:r>
            <a:r>
              <a:rPr lang="de-DE" sz="1600" dirty="0" err="1">
                <a:solidFill>
                  <a:srgbClr val="0070C0"/>
                </a:solidFill>
              </a:rPr>
              <a:t>learning</a:t>
            </a:r>
            <a:r>
              <a:rPr lang="de-DE" sz="1600" dirty="0">
                <a:solidFill>
                  <a:srgbClr val="0070C0"/>
                </a:solidFill>
              </a:rPr>
              <a:t> </a:t>
            </a:r>
            <a:br>
              <a:rPr lang="de-DE" sz="1600" dirty="0">
                <a:solidFill>
                  <a:srgbClr val="0070C0"/>
                </a:solidFill>
              </a:rPr>
            </a:br>
            <a:r>
              <a:rPr lang="de-DE" sz="1600" dirty="0" err="1">
                <a:solidFill>
                  <a:srgbClr val="0070C0"/>
                </a:solidFill>
              </a:rPr>
              <a:t>is</a:t>
            </a:r>
            <a:r>
              <a:rPr lang="de-DE" sz="1600" dirty="0">
                <a:solidFill>
                  <a:srgbClr val="0070C0"/>
                </a:solidFill>
              </a:rPr>
              <a:t> </a:t>
            </a:r>
            <a:r>
              <a:rPr lang="de-DE" sz="1600" dirty="0" err="1">
                <a:solidFill>
                  <a:srgbClr val="0070C0"/>
                </a:solidFill>
              </a:rPr>
              <a:t>the</a:t>
            </a:r>
            <a:r>
              <a:rPr lang="de-DE" sz="1600" dirty="0">
                <a:solidFill>
                  <a:srgbClr val="0070C0"/>
                </a:solidFill>
              </a:rPr>
              <a:t> </a:t>
            </a:r>
            <a:r>
              <a:rPr lang="de-DE" sz="1600" dirty="0" err="1">
                <a:solidFill>
                  <a:srgbClr val="0070C0"/>
                </a:solidFill>
              </a:rPr>
              <a:t>ability</a:t>
            </a:r>
            <a:r>
              <a:rPr lang="de-DE" sz="1600" dirty="0">
                <a:solidFill>
                  <a:srgbClr val="0070C0"/>
                </a:solidFill>
              </a:rPr>
              <a:t> </a:t>
            </a:r>
            <a:br>
              <a:rPr lang="de-DE" sz="1600" dirty="0">
                <a:solidFill>
                  <a:srgbClr val="0070C0"/>
                </a:solidFill>
              </a:rPr>
            </a:br>
            <a:r>
              <a:rPr lang="en-GB" sz="1600" dirty="0">
                <a:solidFill>
                  <a:srgbClr val="0070C0"/>
                </a:solidFill>
              </a:rPr>
              <a:t>to take what was learned in one situation and apply it to another situation. </a:t>
            </a:r>
            <a:br>
              <a:rPr lang="en-GB" sz="1600" dirty="0">
                <a:solidFill>
                  <a:srgbClr val="0070C0"/>
                </a:solidFill>
              </a:rPr>
            </a:br>
            <a:r>
              <a:rPr lang="en-GB" sz="1600" dirty="0">
                <a:solidFill>
                  <a:srgbClr val="0070C0"/>
                </a:solidFill>
              </a:rPr>
              <a:t>Through deeper learning </a:t>
            </a:r>
            <a:br>
              <a:rPr lang="en-GB" sz="1600" dirty="0">
                <a:solidFill>
                  <a:srgbClr val="0070C0"/>
                </a:solidFill>
              </a:rPr>
            </a:br>
            <a:r>
              <a:rPr lang="en-GB" sz="1600" dirty="0">
                <a:solidFill>
                  <a:srgbClr val="0070C0"/>
                </a:solidFill>
              </a:rPr>
              <a:t>(which often involves shared learning and interactions with others in a community), our students develop expertise</a:t>
            </a:r>
            <a:br>
              <a:rPr lang="en-GB" sz="1600" dirty="0">
                <a:solidFill>
                  <a:srgbClr val="0070C0"/>
                </a:solidFill>
              </a:rPr>
            </a:br>
            <a:r>
              <a:rPr lang="en-GB" sz="1600" dirty="0">
                <a:solidFill>
                  <a:srgbClr val="0070C0"/>
                </a:solidFill>
              </a:rPr>
              <a:t>in a particular subject and</a:t>
            </a:r>
            <a:br>
              <a:rPr lang="en-GB" sz="1600" dirty="0">
                <a:solidFill>
                  <a:srgbClr val="0070C0"/>
                </a:solidFill>
              </a:rPr>
            </a:br>
            <a:r>
              <a:rPr lang="en-GB" sz="1600" dirty="0">
                <a:solidFill>
                  <a:srgbClr val="0070C0"/>
                </a:solidFill>
              </a:rPr>
              <a:t>they master </a:t>
            </a:r>
            <a:br>
              <a:rPr lang="en-GB" sz="1600" dirty="0">
                <a:solidFill>
                  <a:srgbClr val="0070C0"/>
                </a:solidFill>
              </a:rPr>
            </a:br>
            <a:r>
              <a:rPr lang="en-GB" sz="1600" dirty="0">
                <a:solidFill>
                  <a:srgbClr val="0070C0"/>
                </a:solidFill>
              </a:rPr>
              <a:t>the unique ways </a:t>
            </a:r>
            <a:br>
              <a:rPr lang="en-GB" sz="1600" dirty="0">
                <a:solidFill>
                  <a:srgbClr val="0070C0"/>
                </a:solidFill>
              </a:rPr>
            </a:br>
            <a:r>
              <a:rPr lang="en-GB" sz="1600" dirty="0">
                <a:solidFill>
                  <a:srgbClr val="0070C0"/>
                </a:solidFill>
              </a:rPr>
              <a:t>of the subject.”</a:t>
            </a:r>
            <a:r>
              <a:rPr lang="en-GB" sz="1600" b="0" kern="0" dirty="0" smtClean="0">
                <a:solidFill>
                  <a:srgbClr val="004074"/>
                </a:solidFill>
                <a:latin typeface="Arial"/>
              </a:rPr>
              <a:t/>
            </a:r>
            <a:br>
              <a:rPr lang="en-GB" sz="1600" b="0" kern="0" dirty="0" smtClean="0">
                <a:solidFill>
                  <a:srgbClr val="004074"/>
                </a:solidFill>
                <a:latin typeface="Arial"/>
              </a:rPr>
            </a:br>
            <a:r>
              <a:rPr lang="en-GB" sz="1000" b="0" kern="0" dirty="0" smtClean="0">
                <a:solidFill>
                  <a:srgbClr val="004074"/>
                </a:solidFill>
                <a:latin typeface="Arial"/>
              </a:rPr>
              <a:t>(Pellegrino &amp; Hilton 2012)</a:t>
            </a:r>
            <a:endParaRPr lang="de-DE" sz="1000" b="0" kern="0" dirty="0" smtClean="0">
              <a:solidFill>
                <a:srgbClr val="004074"/>
              </a:solidFill>
              <a:latin typeface="Arial"/>
            </a:endParaRPr>
          </a:p>
          <a:p>
            <a:pPr>
              <a:buClr>
                <a:srgbClr val="2A79D0"/>
              </a:buClr>
              <a:defRPr/>
            </a:pPr>
            <a:endParaRPr lang="de-DE" sz="1000" b="0" kern="0" dirty="0" smtClean="0">
              <a:solidFill>
                <a:srgbClr val="004074"/>
              </a:solidFill>
              <a:latin typeface="Arial"/>
            </a:endParaRPr>
          </a:p>
        </p:txBody>
      </p:sp>
      <p:pic>
        <p:nvPicPr>
          <p:cNvPr id="5" name="Picture 4">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6839" y="1360427"/>
            <a:ext cx="1207045" cy="1085096"/>
          </a:xfrm>
          <a:prstGeom prst="rect">
            <a:avLst/>
          </a:prstGeom>
        </p:spPr>
      </p:pic>
      <p:pic>
        <p:nvPicPr>
          <p:cNvPr id="6" name="Picture 5"/>
          <p:cNvPicPr>
            <a:picLocks noChangeAspect="1"/>
          </p:cNvPicPr>
          <p:nvPr/>
        </p:nvPicPr>
        <p:blipFill rotWithShape="1">
          <a:blip r:embed="rId5"/>
          <a:srcRect l="18542" t="44756" r="52322" b="17070"/>
          <a:stretch/>
        </p:blipFill>
        <p:spPr>
          <a:xfrm>
            <a:off x="4355976" y="2385879"/>
            <a:ext cx="4259064" cy="3889371"/>
          </a:xfrm>
          <a:prstGeom prst="rect">
            <a:avLst/>
          </a:prstGeom>
        </p:spPr>
      </p:pic>
    </p:spTree>
    <p:extLst>
      <p:ext uri="{BB962C8B-B14F-4D97-AF65-F5344CB8AC3E}">
        <p14:creationId xmlns:p14="http://schemas.microsoft.com/office/powerpoint/2010/main" val="7269833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3"/>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732240" y="733256"/>
            <a:ext cx="1809490" cy="443503"/>
          </a:xfrm>
        </p:spPr>
      </p:pic>
      <p:sp>
        <p:nvSpPr>
          <p:cNvPr id="3" name="Rectangle 2"/>
          <p:cNvSpPr/>
          <p:nvPr/>
        </p:nvSpPr>
        <p:spPr>
          <a:xfrm>
            <a:off x="212385" y="3047720"/>
            <a:ext cx="8640960" cy="3447098"/>
          </a:xfrm>
          <a:prstGeom prst="rect">
            <a:avLst/>
          </a:prstGeom>
        </p:spPr>
        <p:txBody>
          <a:bodyPr wrap="square">
            <a:spAutoFit/>
          </a:bodyPr>
          <a:lstStyle/>
          <a:p>
            <a:pPr lvl="0"/>
            <a:r>
              <a:rPr lang="en-GB" sz="2000" b="1" dirty="0" smtClean="0">
                <a:solidFill>
                  <a:srgbClr val="0070C0"/>
                </a:solidFill>
                <a:latin typeface="Calibri"/>
              </a:rPr>
              <a:t>Supporting teachers develop their learners’ critical thinking skills and learner autonomy through a </a:t>
            </a:r>
            <a:r>
              <a:rPr lang="en-GB" sz="2000" b="1" dirty="0">
                <a:solidFill>
                  <a:srgbClr val="0070C0"/>
                </a:solidFill>
                <a:latin typeface="Calibri"/>
              </a:rPr>
              <a:t>reflective use </a:t>
            </a:r>
            <a:r>
              <a:rPr lang="en-GB" sz="2000" b="1" dirty="0" smtClean="0">
                <a:solidFill>
                  <a:srgbClr val="0070C0"/>
                </a:solidFill>
                <a:latin typeface="Calibri"/>
              </a:rPr>
              <a:t>of online </a:t>
            </a:r>
            <a:r>
              <a:rPr lang="en-GB" sz="2000" b="1" dirty="0">
                <a:solidFill>
                  <a:srgbClr val="0070C0"/>
                </a:solidFill>
                <a:latin typeface="Calibri"/>
              </a:rPr>
              <a:t>resources and </a:t>
            </a:r>
            <a:r>
              <a:rPr lang="en-GB" sz="2000" b="1" dirty="0" smtClean="0">
                <a:solidFill>
                  <a:srgbClr val="0070C0"/>
                </a:solidFill>
                <a:latin typeface="Calibri"/>
              </a:rPr>
              <a:t>technologies</a:t>
            </a:r>
          </a:p>
          <a:p>
            <a:pPr lvl="0"/>
            <a:endParaRPr lang="en-GB" sz="2000" b="1" dirty="0">
              <a:solidFill>
                <a:srgbClr val="0070C0"/>
              </a:solidFill>
              <a:latin typeface="Calibri"/>
            </a:endParaRPr>
          </a:p>
          <a:p>
            <a:pPr lvl="0"/>
            <a:r>
              <a:rPr lang="en-GB" sz="2000" b="1" dirty="0" smtClean="0">
                <a:solidFill>
                  <a:srgbClr val="002060"/>
                </a:solidFill>
                <a:latin typeface="Calibri"/>
              </a:rPr>
              <a:t>Increasing learner motivation through “real-world” tasks – e.g. editing a Wikipedia website</a:t>
            </a:r>
          </a:p>
          <a:p>
            <a:pPr lvl="0"/>
            <a:endParaRPr lang="en-GB" sz="2000" b="1" dirty="0">
              <a:solidFill>
                <a:srgbClr val="0070C0"/>
              </a:solidFill>
              <a:latin typeface="Calibri"/>
            </a:endParaRPr>
          </a:p>
          <a:p>
            <a:pPr lvl="0"/>
            <a:r>
              <a:rPr lang="en-GB" sz="2000" b="1" dirty="0" smtClean="0">
                <a:solidFill>
                  <a:srgbClr val="0070C0"/>
                </a:solidFill>
                <a:latin typeface="Calibri"/>
              </a:rPr>
              <a:t>Moodle platform with training modules; examples of promising practice using real-world tasks</a:t>
            </a:r>
          </a:p>
          <a:p>
            <a:pPr lvl="0"/>
            <a:endParaRPr lang="en-GB" sz="2000" b="1" dirty="0">
              <a:solidFill>
                <a:srgbClr val="0070C0"/>
              </a:solidFill>
              <a:latin typeface="Calibri"/>
            </a:endParaRPr>
          </a:p>
          <a:p>
            <a:pPr lvl="0"/>
            <a:endParaRPr lang="fr-FR" sz="2000" b="1" dirty="0" smtClean="0">
              <a:solidFill>
                <a:srgbClr val="002060"/>
              </a:solidFill>
              <a:latin typeface="Calibri"/>
            </a:endParaRPr>
          </a:p>
          <a:p>
            <a:pPr lvl="0"/>
            <a:endParaRPr lang="es-ES" dirty="0"/>
          </a:p>
        </p:txBody>
      </p:sp>
      <p:sp>
        <p:nvSpPr>
          <p:cNvPr id="5" name="TextBox 4"/>
          <p:cNvSpPr txBox="1"/>
          <p:nvPr/>
        </p:nvSpPr>
        <p:spPr>
          <a:xfrm>
            <a:off x="127941" y="94689"/>
            <a:ext cx="8116467" cy="1015663"/>
          </a:xfrm>
          <a:prstGeom prst="rect">
            <a:avLst/>
          </a:prstGeom>
          <a:noFill/>
        </p:spPr>
        <p:txBody>
          <a:bodyPr wrap="square" rtlCol="0">
            <a:spAutoFit/>
          </a:bodyPr>
          <a:lstStyle/>
          <a:p>
            <a:pPr algn="ctr"/>
            <a:r>
              <a:rPr lang="en-GB" sz="3000" b="1" dirty="0">
                <a:solidFill>
                  <a:srgbClr val="1F497D"/>
                </a:solidFill>
                <a:latin typeface="Calibri"/>
              </a:rPr>
              <a:t>Digital literacy for the teaching and learning of </a:t>
            </a:r>
            <a:r>
              <a:rPr lang="en-GB" sz="3000" b="1" dirty="0" smtClean="0">
                <a:solidFill>
                  <a:srgbClr val="1F497D"/>
                </a:solidFill>
                <a:latin typeface="Calibri"/>
              </a:rPr>
              <a:t>languages </a:t>
            </a:r>
            <a:endParaRPr lang="en-GB" sz="3000" b="1" dirty="0">
              <a:solidFill>
                <a:srgbClr val="1F497D"/>
              </a:solidFill>
              <a:latin typeface="Calibri"/>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5656" y="1462890"/>
            <a:ext cx="5893744" cy="1298699"/>
          </a:xfrm>
          <a:prstGeom prst="rect">
            <a:avLst/>
          </a:prstGeom>
        </p:spPr>
      </p:pic>
    </p:spTree>
    <p:extLst>
      <p:ext uri="{BB962C8B-B14F-4D97-AF65-F5344CB8AC3E}">
        <p14:creationId xmlns:p14="http://schemas.microsoft.com/office/powerpoint/2010/main" val="37959039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19269" t="13600" r="20574" b="5201"/>
          <a:stretch/>
        </p:blipFill>
        <p:spPr>
          <a:xfrm>
            <a:off x="395536" y="908720"/>
            <a:ext cx="8352928" cy="5752639"/>
          </a:xfrm>
          <a:prstGeom prst="rect">
            <a:avLst/>
          </a:prstGeom>
        </p:spPr>
      </p:pic>
    </p:spTree>
    <p:extLst>
      <p:ext uri="{BB962C8B-B14F-4D97-AF65-F5344CB8AC3E}">
        <p14:creationId xmlns:p14="http://schemas.microsoft.com/office/powerpoint/2010/main" val="19077449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p:cNvPr>
          <p:cNvPicPr>
            <a:picLocks noChangeAspect="1"/>
          </p:cNvPicPr>
          <p:nvPr/>
        </p:nvPicPr>
        <p:blipFill rotWithShape="1">
          <a:blip r:embed="rId4"/>
          <a:srcRect l="14563" t="8001" r="14563" b="3800"/>
          <a:stretch/>
        </p:blipFill>
        <p:spPr>
          <a:xfrm>
            <a:off x="6198" y="0"/>
            <a:ext cx="9270485" cy="6858000"/>
          </a:xfrm>
          <a:prstGeom prst="rect">
            <a:avLst/>
          </a:prstGeom>
        </p:spPr>
      </p:pic>
    </p:spTree>
    <p:extLst>
      <p:ext uri="{BB962C8B-B14F-4D97-AF65-F5344CB8AC3E}">
        <p14:creationId xmlns:p14="http://schemas.microsoft.com/office/powerpoint/2010/main" val="5906392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a:hlinkClick r:id="rId3"/>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790011" y="260648"/>
            <a:ext cx="1217013" cy="464899"/>
          </a:xfrm>
        </p:spPr>
      </p:pic>
      <p:sp>
        <p:nvSpPr>
          <p:cNvPr id="6" name="Rectangle 5"/>
          <p:cNvSpPr/>
          <p:nvPr/>
        </p:nvSpPr>
        <p:spPr>
          <a:xfrm>
            <a:off x="-252536" y="236214"/>
            <a:ext cx="8451743" cy="584775"/>
          </a:xfrm>
          <a:prstGeom prst="rect">
            <a:avLst/>
          </a:prstGeom>
        </p:spPr>
        <p:txBody>
          <a:bodyPr wrap="square">
            <a:spAutoFit/>
          </a:bodyPr>
          <a:lstStyle/>
          <a:p>
            <a:pPr algn="ctr"/>
            <a:r>
              <a:rPr lang="fr-FR" sz="3200" b="1" dirty="0">
                <a:solidFill>
                  <a:srgbClr val="1F497D"/>
                </a:solidFill>
                <a:latin typeface="Calibri"/>
              </a:rPr>
              <a:t>A </a:t>
            </a:r>
            <a:r>
              <a:rPr lang="fr-FR" sz="3200" b="1" dirty="0" err="1">
                <a:solidFill>
                  <a:srgbClr val="1F497D"/>
                </a:solidFill>
                <a:latin typeface="Calibri"/>
              </a:rPr>
              <a:t>quality</a:t>
            </a:r>
            <a:r>
              <a:rPr lang="fr-FR" sz="3200" b="1" dirty="0">
                <a:solidFill>
                  <a:srgbClr val="1F497D"/>
                </a:solidFill>
                <a:latin typeface="Calibri"/>
              </a:rPr>
              <a:t> assurance matrix for CEFR use</a:t>
            </a:r>
            <a:endParaRPr lang="es-ES" sz="3200" b="1" dirty="0">
              <a:solidFill>
                <a:srgbClr val="1F497D"/>
              </a:solidFill>
              <a:latin typeface="Calibri"/>
            </a:endParaRPr>
          </a:p>
        </p:txBody>
      </p:sp>
      <p:pic>
        <p:nvPicPr>
          <p:cNvPr id="2" name="Picture 1"/>
          <p:cNvPicPr>
            <a:picLocks noChangeAspect="1"/>
          </p:cNvPicPr>
          <p:nvPr/>
        </p:nvPicPr>
        <p:blipFill rotWithShape="1">
          <a:blip r:embed="rId5"/>
          <a:srcRect l="18500" t="15000" r="17713" b="5201"/>
          <a:stretch/>
        </p:blipFill>
        <p:spPr>
          <a:xfrm>
            <a:off x="971598" y="1225572"/>
            <a:ext cx="7704857" cy="5189555"/>
          </a:xfrm>
          <a:prstGeom prst="rect">
            <a:avLst/>
          </a:prstGeom>
        </p:spPr>
      </p:pic>
    </p:spTree>
    <p:extLst>
      <p:ext uri="{BB962C8B-B14F-4D97-AF65-F5344CB8AC3E}">
        <p14:creationId xmlns:p14="http://schemas.microsoft.com/office/powerpoint/2010/main" val="41825848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058831" y="127682"/>
            <a:ext cx="1939105" cy="533254"/>
          </a:xfrm>
        </p:spPr>
      </p:pic>
      <p:sp>
        <p:nvSpPr>
          <p:cNvPr id="3" name="Rectangle 2"/>
          <p:cNvSpPr/>
          <p:nvPr/>
        </p:nvSpPr>
        <p:spPr>
          <a:xfrm>
            <a:off x="175139" y="637364"/>
            <a:ext cx="8640960" cy="1077218"/>
          </a:xfrm>
          <a:prstGeom prst="rect">
            <a:avLst/>
          </a:prstGeom>
        </p:spPr>
        <p:txBody>
          <a:bodyPr wrap="square">
            <a:spAutoFit/>
          </a:bodyPr>
          <a:lstStyle/>
          <a:p>
            <a:pPr algn="ctr"/>
            <a:r>
              <a:rPr lang="en-GB" sz="3200" b="1" dirty="0" smtClean="0">
                <a:solidFill>
                  <a:srgbClr val="1F497D"/>
                </a:solidFill>
                <a:latin typeface="Calibri"/>
              </a:rPr>
              <a:t>Current developments: Promoting </a:t>
            </a:r>
            <a:r>
              <a:rPr lang="en-GB" sz="3200" b="1" dirty="0">
                <a:solidFill>
                  <a:srgbClr val="1F497D"/>
                </a:solidFill>
                <a:latin typeface="Calibri"/>
              </a:rPr>
              <a:t>excellence in sign language </a:t>
            </a:r>
            <a:r>
              <a:rPr lang="en-GB" sz="3200" b="1" dirty="0" smtClean="0">
                <a:solidFill>
                  <a:srgbClr val="1F497D"/>
                </a:solidFill>
                <a:latin typeface="Calibri"/>
              </a:rPr>
              <a:t>instruction: ProSign2</a:t>
            </a:r>
            <a:endParaRPr lang="en-GB" sz="3200" b="1" dirty="0">
              <a:solidFill>
                <a:srgbClr val="1F497D"/>
              </a:solidFill>
              <a:latin typeface="Calibri"/>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5" y="4475950"/>
            <a:ext cx="9144000" cy="2382050"/>
          </a:xfrm>
          <a:prstGeom prst="rect">
            <a:avLst/>
          </a:prstGeom>
        </p:spPr>
      </p:pic>
      <p:sp>
        <p:nvSpPr>
          <p:cNvPr id="6" name="Rectangle 5"/>
          <p:cNvSpPr/>
          <p:nvPr/>
        </p:nvSpPr>
        <p:spPr>
          <a:xfrm>
            <a:off x="717755" y="1889338"/>
            <a:ext cx="8098344" cy="2308324"/>
          </a:xfrm>
          <a:prstGeom prst="rect">
            <a:avLst/>
          </a:prstGeom>
        </p:spPr>
        <p:txBody>
          <a:bodyPr wrap="square">
            <a:spAutoFit/>
          </a:bodyPr>
          <a:lstStyle/>
          <a:p>
            <a:r>
              <a:rPr lang="en-GB" sz="2400" b="1" dirty="0">
                <a:solidFill>
                  <a:srgbClr val="0070C0"/>
                </a:solidFill>
                <a:latin typeface="+mn-lt"/>
              </a:rPr>
              <a:t>Agreed </a:t>
            </a:r>
            <a:r>
              <a:rPr lang="en-GB" sz="2400" b="1" dirty="0" smtClean="0">
                <a:solidFill>
                  <a:srgbClr val="0070C0"/>
                </a:solidFill>
                <a:latin typeface="+mn-lt"/>
              </a:rPr>
              <a:t>outputs:</a:t>
            </a:r>
          </a:p>
          <a:p>
            <a:pPr marL="342900" indent="-342900">
              <a:buFont typeface="Arial" panose="020B0604020202020204" pitchFamily="34" charset="0"/>
              <a:buChar char="•"/>
            </a:pPr>
            <a:r>
              <a:rPr lang="en-GB" sz="2400" b="1" dirty="0" smtClean="0">
                <a:solidFill>
                  <a:srgbClr val="002060"/>
                </a:solidFill>
                <a:latin typeface="+mn-lt"/>
              </a:rPr>
              <a:t>a </a:t>
            </a:r>
            <a:r>
              <a:rPr lang="en-GB" sz="2400" b="1" dirty="0">
                <a:solidFill>
                  <a:srgbClr val="002060"/>
                </a:solidFill>
                <a:latin typeface="+mn-lt"/>
              </a:rPr>
              <a:t>professionally-oriented competency framework for sign language </a:t>
            </a:r>
            <a:r>
              <a:rPr lang="en-GB" sz="2400" b="1" dirty="0" smtClean="0">
                <a:solidFill>
                  <a:srgbClr val="002060"/>
                </a:solidFill>
                <a:latin typeface="+mn-lt"/>
              </a:rPr>
              <a:t>teachers</a:t>
            </a:r>
          </a:p>
          <a:p>
            <a:pPr marL="342900" indent="-342900">
              <a:buFont typeface="Arial" panose="020B0604020202020204" pitchFamily="34" charset="0"/>
              <a:buChar char="•"/>
            </a:pPr>
            <a:r>
              <a:rPr lang="en-GB" sz="2400" b="1" dirty="0" smtClean="0">
                <a:solidFill>
                  <a:srgbClr val="0070C0"/>
                </a:solidFill>
                <a:latin typeface="+mn-lt"/>
              </a:rPr>
              <a:t>a </a:t>
            </a:r>
            <a:r>
              <a:rPr lang="en-GB" sz="2400" b="1" dirty="0">
                <a:solidFill>
                  <a:srgbClr val="0070C0"/>
                </a:solidFill>
                <a:latin typeface="+mn-lt"/>
              </a:rPr>
              <a:t>European language </a:t>
            </a:r>
            <a:r>
              <a:rPr lang="en-GB" sz="2400" b="1" dirty="0" smtClean="0">
                <a:solidFill>
                  <a:srgbClr val="0070C0"/>
                </a:solidFill>
                <a:latin typeface="+mn-lt"/>
              </a:rPr>
              <a:t>portfolio</a:t>
            </a:r>
          </a:p>
          <a:p>
            <a:pPr marL="342900" indent="-342900">
              <a:buFont typeface="Arial" panose="020B0604020202020204" pitchFamily="34" charset="0"/>
              <a:buChar char="•"/>
            </a:pPr>
            <a:r>
              <a:rPr lang="en-GB" sz="2400" b="1" dirty="0" smtClean="0">
                <a:solidFill>
                  <a:srgbClr val="002060"/>
                </a:solidFill>
                <a:latin typeface="+mn-lt"/>
              </a:rPr>
              <a:t>B2 </a:t>
            </a:r>
            <a:r>
              <a:rPr lang="en-GB" sz="2400" b="1" dirty="0">
                <a:solidFill>
                  <a:srgbClr val="002060"/>
                </a:solidFill>
                <a:latin typeface="+mn-lt"/>
              </a:rPr>
              <a:t>level materials and learning activities from different European sign languages</a:t>
            </a:r>
          </a:p>
        </p:txBody>
      </p:sp>
    </p:spTree>
    <p:extLst>
      <p:ext uri="{BB962C8B-B14F-4D97-AF65-F5344CB8AC3E}">
        <p14:creationId xmlns:p14="http://schemas.microsoft.com/office/powerpoint/2010/main" val="23825223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702" y="85030"/>
            <a:ext cx="8676456" cy="1138773"/>
          </a:xfrm>
          <a:prstGeom prst="rect">
            <a:avLst/>
          </a:prstGeom>
          <a:noFill/>
        </p:spPr>
        <p:txBody>
          <a:bodyPr wrap="square" rtlCol="0">
            <a:spAutoFit/>
          </a:bodyPr>
          <a:lstStyle/>
          <a:p>
            <a:pPr algn="ctr"/>
            <a:r>
              <a:rPr lang="es-ES" sz="3400" b="1" dirty="0" err="1">
                <a:solidFill>
                  <a:srgbClr val="1F497D"/>
                </a:solidFill>
                <a:latin typeface="Calibri"/>
              </a:rPr>
              <a:t>Language</a:t>
            </a:r>
            <a:r>
              <a:rPr lang="es-ES" sz="3400" b="1" dirty="0">
                <a:solidFill>
                  <a:srgbClr val="1F497D"/>
                </a:solidFill>
                <a:latin typeface="Calibri"/>
              </a:rPr>
              <a:t> </a:t>
            </a:r>
            <a:r>
              <a:rPr lang="es-ES" sz="3400" b="1" dirty="0" err="1">
                <a:solidFill>
                  <a:srgbClr val="1F497D"/>
                </a:solidFill>
                <a:latin typeface="Calibri"/>
              </a:rPr>
              <a:t>teacher</a:t>
            </a:r>
            <a:r>
              <a:rPr lang="es-ES" sz="3400" b="1" dirty="0">
                <a:solidFill>
                  <a:srgbClr val="1F497D"/>
                </a:solidFill>
                <a:latin typeface="Calibri"/>
              </a:rPr>
              <a:t> </a:t>
            </a:r>
            <a:r>
              <a:rPr lang="es-ES" sz="3400" b="1" dirty="0" err="1">
                <a:solidFill>
                  <a:srgbClr val="1F497D"/>
                </a:solidFill>
                <a:latin typeface="Calibri"/>
              </a:rPr>
              <a:t>competences</a:t>
            </a:r>
            <a:r>
              <a:rPr lang="es-ES" sz="3400" b="1" dirty="0">
                <a:solidFill>
                  <a:srgbClr val="1F497D"/>
                </a:solidFill>
                <a:latin typeface="Calibri"/>
              </a:rPr>
              <a:t>: </a:t>
            </a:r>
            <a:r>
              <a:rPr lang="es-ES" sz="3400" b="1" dirty="0" err="1">
                <a:solidFill>
                  <a:srgbClr val="1F497D"/>
                </a:solidFill>
                <a:latin typeface="Calibri"/>
              </a:rPr>
              <a:t>current</a:t>
            </a:r>
            <a:r>
              <a:rPr lang="es-ES" sz="3400" b="1" dirty="0">
                <a:solidFill>
                  <a:srgbClr val="1F497D"/>
                </a:solidFill>
                <a:latin typeface="Calibri"/>
              </a:rPr>
              <a:t> </a:t>
            </a:r>
            <a:r>
              <a:rPr lang="es-ES" sz="3400" b="1" dirty="0" err="1">
                <a:solidFill>
                  <a:srgbClr val="1F497D"/>
                </a:solidFill>
                <a:latin typeface="Calibri"/>
              </a:rPr>
              <a:t>activities</a:t>
            </a:r>
            <a:endParaRPr lang="es-ES" sz="3400" b="1" dirty="0">
              <a:solidFill>
                <a:srgbClr val="1F497D"/>
              </a:solidFill>
              <a:latin typeface="Calibri"/>
            </a:endParaRPr>
          </a:p>
        </p:txBody>
      </p:sp>
      <p:sp>
        <p:nvSpPr>
          <p:cNvPr id="12" name="Rectangle 11"/>
          <p:cNvSpPr/>
          <p:nvPr/>
        </p:nvSpPr>
        <p:spPr>
          <a:xfrm>
            <a:off x="323528" y="3014310"/>
            <a:ext cx="9000999" cy="769441"/>
          </a:xfrm>
          <a:prstGeom prst="rect">
            <a:avLst/>
          </a:prstGeom>
        </p:spPr>
        <p:txBody>
          <a:bodyPr wrap="square">
            <a:spAutoFit/>
          </a:bodyPr>
          <a:lstStyle/>
          <a:p>
            <a:pPr algn="ctr"/>
            <a:r>
              <a:rPr lang="es-ES" sz="2000" b="1" dirty="0" smtClean="0">
                <a:solidFill>
                  <a:srgbClr val="002060"/>
                </a:solidFill>
                <a:hlinkClick r:id="rId3"/>
              </a:rPr>
              <a:t>Project</a:t>
            </a:r>
            <a:r>
              <a:rPr lang="es-ES" sz="2000" b="1" dirty="0">
                <a:solidFill>
                  <a:srgbClr val="002060"/>
                </a:solidFill>
                <a:hlinkClick r:id="rId3"/>
              </a:rPr>
              <a:t>: </a:t>
            </a:r>
            <a:r>
              <a:rPr lang="es-ES" sz="2000" b="1" dirty="0" err="1">
                <a:solidFill>
                  <a:srgbClr val="002060"/>
                </a:solidFill>
                <a:hlinkClick r:id="rId3"/>
              </a:rPr>
              <a:t>Towards</a:t>
            </a:r>
            <a:r>
              <a:rPr lang="es-ES" sz="2000" b="1" dirty="0">
                <a:solidFill>
                  <a:srgbClr val="002060"/>
                </a:solidFill>
                <a:hlinkClick r:id="rId3"/>
              </a:rPr>
              <a:t> a CEFR for </a:t>
            </a:r>
            <a:r>
              <a:rPr lang="es-ES" sz="2000" b="1" dirty="0" err="1">
                <a:solidFill>
                  <a:srgbClr val="002060"/>
                </a:solidFill>
                <a:hlinkClick r:id="rId3"/>
              </a:rPr>
              <a:t>language</a:t>
            </a:r>
            <a:r>
              <a:rPr lang="es-ES" sz="2000" b="1" dirty="0">
                <a:solidFill>
                  <a:srgbClr val="002060"/>
                </a:solidFill>
                <a:hlinkClick r:id="rId3"/>
              </a:rPr>
              <a:t> </a:t>
            </a:r>
            <a:r>
              <a:rPr lang="es-ES" sz="2000" b="1" dirty="0" err="1">
                <a:solidFill>
                  <a:srgbClr val="002060"/>
                </a:solidFill>
                <a:hlinkClick r:id="rId3"/>
              </a:rPr>
              <a:t>teachers</a:t>
            </a:r>
            <a:r>
              <a:rPr lang="es-ES" sz="2000" b="1" dirty="0">
                <a:solidFill>
                  <a:srgbClr val="002060"/>
                </a:solidFill>
                <a:hlinkClick r:id="rId3"/>
              </a:rPr>
              <a:t>  </a:t>
            </a:r>
            <a:endParaRPr lang="es-ES" sz="2000" b="1" dirty="0">
              <a:solidFill>
                <a:srgbClr val="002060"/>
              </a:solidFill>
            </a:endParaRPr>
          </a:p>
          <a:p>
            <a:pPr algn="ctr"/>
            <a:endParaRPr lang="en-GB" sz="2400" b="1" dirty="0">
              <a:solidFill>
                <a:srgbClr val="0070C0"/>
              </a:solidFill>
              <a:latin typeface="Calibri"/>
            </a:endParaRPr>
          </a:p>
        </p:txBody>
      </p:sp>
      <p:sp>
        <p:nvSpPr>
          <p:cNvPr id="16" name="Rectangle 15"/>
          <p:cNvSpPr/>
          <p:nvPr/>
        </p:nvSpPr>
        <p:spPr>
          <a:xfrm>
            <a:off x="1673665" y="5157192"/>
            <a:ext cx="5221622" cy="461665"/>
          </a:xfrm>
          <a:prstGeom prst="rect">
            <a:avLst/>
          </a:prstGeom>
        </p:spPr>
        <p:txBody>
          <a:bodyPr wrap="none">
            <a:spAutoFit/>
          </a:bodyPr>
          <a:lstStyle/>
          <a:p>
            <a:r>
              <a:rPr lang="es-ES" sz="2400" b="1" dirty="0">
                <a:solidFill>
                  <a:srgbClr val="0070C0"/>
                </a:solidFill>
                <a:latin typeface="Calibri"/>
              </a:rPr>
              <a:t>Training and </a:t>
            </a:r>
            <a:r>
              <a:rPr lang="es-ES" sz="2400" b="1" dirty="0" err="1">
                <a:solidFill>
                  <a:srgbClr val="0070C0"/>
                </a:solidFill>
                <a:latin typeface="Calibri"/>
              </a:rPr>
              <a:t>Consultancy</a:t>
            </a:r>
            <a:r>
              <a:rPr lang="es-ES" sz="2400" b="1" dirty="0">
                <a:solidFill>
                  <a:srgbClr val="0070C0"/>
                </a:solidFill>
                <a:latin typeface="Calibri"/>
              </a:rPr>
              <a:t>: </a:t>
            </a:r>
            <a:r>
              <a:rPr lang="es-ES" sz="2400" b="1" dirty="0" err="1">
                <a:solidFill>
                  <a:srgbClr val="0070C0"/>
                </a:solidFill>
                <a:latin typeface="Calibri"/>
                <a:hlinkClick r:id="rId4"/>
              </a:rPr>
              <a:t>using</a:t>
            </a:r>
            <a:r>
              <a:rPr lang="es-ES" sz="2400" b="1" dirty="0">
                <a:solidFill>
                  <a:srgbClr val="0070C0"/>
                </a:solidFill>
                <a:latin typeface="Calibri"/>
                <a:hlinkClick r:id="rId4"/>
              </a:rPr>
              <a:t> EPOSTL</a:t>
            </a:r>
            <a:endParaRPr lang="es-ES" sz="2400" b="1" dirty="0">
              <a:solidFill>
                <a:srgbClr val="0070C0"/>
              </a:solidFill>
              <a:latin typeface="Calibri"/>
            </a:endParaRPr>
          </a:p>
        </p:txBody>
      </p:sp>
      <p:sp>
        <p:nvSpPr>
          <p:cNvPr id="5" name="TextBox 4"/>
          <p:cNvSpPr txBox="1"/>
          <p:nvPr/>
        </p:nvSpPr>
        <p:spPr>
          <a:xfrm>
            <a:off x="899592" y="4201435"/>
            <a:ext cx="8568952" cy="400110"/>
          </a:xfrm>
          <a:prstGeom prst="rect">
            <a:avLst/>
          </a:prstGeom>
          <a:noFill/>
        </p:spPr>
        <p:txBody>
          <a:bodyPr wrap="square" rtlCol="0">
            <a:spAutoFit/>
          </a:bodyPr>
          <a:lstStyle/>
          <a:p>
            <a:pPr algn="ctr"/>
            <a:r>
              <a:rPr lang="en-GB" sz="2000" b="1" dirty="0" smtClean="0">
                <a:solidFill>
                  <a:srgbClr val="002060"/>
                </a:solidFill>
                <a:hlinkClick r:id="rId5"/>
              </a:rPr>
              <a:t>Project: Action </a:t>
            </a:r>
            <a:r>
              <a:rPr lang="en-GB" sz="2000" b="1" dirty="0">
                <a:solidFill>
                  <a:srgbClr val="002060"/>
                </a:solidFill>
                <a:hlinkClick r:id="rId5"/>
              </a:rPr>
              <a:t>research communities for language teachers</a:t>
            </a:r>
            <a:endParaRPr lang="en-GB" sz="2000" b="1" dirty="0">
              <a:solidFill>
                <a:srgbClr val="002060"/>
              </a:solidFill>
            </a:endParaRPr>
          </a:p>
        </p:txBody>
      </p:sp>
      <p:pic>
        <p:nvPicPr>
          <p:cNvPr id="8" name="Content Placeholder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31293" y="2539262"/>
            <a:ext cx="838821" cy="838821"/>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083" y="3908657"/>
            <a:ext cx="1483998" cy="624681"/>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47568" y="1333481"/>
            <a:ext cx="4992725" cy="1317408"/>
          </a:xfrm>
          <a:prstGeom prst="rect">
            <a:avLst/>
          </a:prstGeom>
        </p:spPr>
      </p:pic>
    </p:spTree>
    <p:extLst>
      <p:ext uri="{BB962C8B-B14F-4D97-AF65-F5344CB8AC3E}">
        <p14:creationId xmlns:p14="http://schemas.microsoft.com/office/powerpoint/2010/main" val="15018566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6137" t="10800" r="31751" b="23401"/>
          <a:stretch/>
        </p:blipFill>
        <p:spPr>
          <a:xfrm>
            <a:off x="251520" y="1268760"/>
            <a:ext cx="5643916" cy="3770369"/>
          </a:xfrm>
          <a:prstGeom prst="rect">
            <a:avLst/>
          </a:prstGeom>
        </p:spPr>
      </p:pic>
      <p:sp>
        <p:nvSpPr>
          <p:cNvPr id="5" name="Rectangle 4"/>
          <p:cNvSpPr/>
          <p:nvPr/>
        </p:nvSpPr>
        <p:spPr>
          <a:xfrm>
            <a:off x="611560" y="5168602"/>
            <a:ext cx="4366132" cy="400110"/>
          </a:xfrm>
          <a:prstGeom prst="rect">
            <a:avLst/>
          </a:prstGeom>
        </p:spPr>
        <p:txBody>
          <a:bodyPr wrap="none">
            <a:spAutoFit/>
          </a:bodyPr>
          <a:lstStyle/>
          <a:p>
            <a:r>
              <a:rPr lang="es-ES" sz="2000" b="1" dirty="0">
                <a:solidFill>
                  <a:srgbClr val="0070C0"/>
                </a:solidFill>
                <a:latin typeface="+mj-lt"/>
              </a:rPr>
              <a:t>https://www.coe.int/en/web/portfolio</a:t>
            </a:r>
          </a:p>
        </p:txBody>
      </p:sp>
      <p:sp>
        <p:nvSpPr>
          <p:cNvPr id="6" name="TextBox 5"/>
          <p:cNvSpPr txBox="1"/>
          <p:nvPr/>
        </p:nvSpPr>
        <p:spPr>
          <a:xfrm>
            <a:off x="1619672" y="404664"/>
            <a:ext cx="5760640" cy="615553"/>
          </a:xfrm>
          <a:prstGeom prst="rect">
            <a:avLst/>
          </a:prstGeom>
          <a:noFill/>
        </p:spPr>
        <p:txBody>
          <a:bodyPr wrap="square" rtlCol="0">
            <a:spAutoFit/>
          </a:bodyPr>
          <a:lstStyle/>
          <a:p>
            <a:pPr algn="ctr"/>
            <a:r>
              <a:rPr lang="es-ES" sz="3400" b="1" dirty="0">
                <a:solidFill>
                  <a:srgbClr val="1F497D"/>
                </a:solidFill>
                <a:latin typeface="+mj-lt"/>
                <a:ea typeface="+mj-ea"/>
                <a:cs typeface="+mj-cs"/>
                <a:hlinkClick r:id="rId4"/>
              </a:rPr>
              <a:t>ELP </a:t>
            </a:r>
            <a:r>
              <a:rPr lang="es-ES" sz="3400" b="1" dirty="0" err="1">
                <a:solidFill>
                  <a:srgbClr val="1F497D"/>
                </a:solidFill>
                <a:latin typeface="+mj-lt"/>
                <a:ea typeface="+mj-ea"/>
                <a:cs typeface="+mj-cs"/>
                <a:hlinkClick r:id="rId4"/>
              </a:rPr>
              <a:t>implementation</a:t>
            </a:r>
            <a:endParaRPr lang="es-ES" sz="3400" b="1" dirty="0">
              <a:solidFill>
                <a:srgbClr val="1F497D"/>
              </a:solidFill>
              <a:latin typeface="+mj-lt"/>
              <a:ea typeface="+mj-ea"/>
              <a:cs typeface="+mj-cs"/>
            </a:endParaRPr>
          </a:p>
        </p:txBody>
      </p:sp>
      <p:sp>
        <p:nvSpPr>
          <p:cNvPr id="7" name="TextBox 6"/>
          <p:cNvSpPr txBox="1"/>
          <p:nvPr/>
        </p:nvSpPr>
        <p:spPr>
          <a:xfrm>
            <a:off x="6300192" y="3804169"/>
            <a:ext cx="1728047" cy="1015663"/>
          </a:xfrm>
          <a:prstGeom prst="rect">
            <a:avLst/>
          </a:prstGeom>
          <a:noFill/>
        </p:spPr>
        <p:txBody>
          <a:bodyPr wrap="square" rtlCol="0">
            <a:spAutoFit/>
          </a:bodyPr>
          <a:lstStyle/>
          <a:p>
            <a:r>
              <a:rPr lang="es-ES" sz="2000" b="1" dirty="0" smtClean="0">
                <a:solidFill>
                  <a:srgbClr val="002060"/>
                </a:solidFill>
                <a:latin typeface="+mj-lt"/>
                <a:hlinkClick r:id="rId5"/>
              </a:rPr>
              <a:t>Training and </a:t>
            </a:r>
            <a:r>
              <a:rPr lang="es-ES" sz="2000" b="1" dirty="0" err="1" smtClean="0">
                <a:solidFill>
                  <a:srgbClr val="002060"/>
                </a:solidFill>
                <a:latin typeface="+mj-lt"/>
                <a:hlinkClick r:id="rId5"/>
              </a:rPr>
              <a:t>Consultancy</a:t>
            </a:r>
            <a:r>
              <a:rPr lang="es-ES" sz="2000" b="1" dirty="0" smtClean="0">
                <a:solidFill>
                  <a:srgbClr val="002060"/>
                </a:solidFill>
                <a:latin typeface="+mj-lt"/>
                <a:hlinkClick r:id="rId5"/>
              </a:rPr>
              <a:t>: </a:t>
            </a:r>
            <a:r>
              <a:rPr lang="es-ES" sz="2000" b="1" dirty="0" err="1" smtClean="0">
                <a:solidFill>
                  <a:srgbClr val="002060"/>
                </a:solidFill>
                <a:latin typeface="+mj-lt"/>
                <a:hlinkClick r:id="rId5"/>
              </a:rPr>
              <a:t>using</a:t>
            </a:r>
            <a:r>
              <a:rPr lang="es-ES" sz="2000" b="1" dirty="0" smtClean="0">
                <a:solidFill>
                  <a:srgbClr val="002060"/>
                </a:solidFill>
                <a:latin typeface="+mj-lt"/>
                <a:hlinkClick r:id="rId5"/>
              </a:rPr>
              <a:t> </a:t>
            </a:r>
            <a:r>
              <a:rPr lang="es-ES" sz="2000" b="1" dirty="0" err="1" smtClean="0">
                <a:solidFill>
                  <a:srgbClr val="002060"/>
                </a:solidFill>
                <a:latin typeface="+mj-lt"/>
                <a:hlinkClick r:id="rId5"/>
              </a:rPr>
              <a:t>the</a:t>
            </a:r>
            <a:r>
              <a:rPr lang="es-ES" sz="2000" b="1" dirty="0" smtClean="0">
                <a:solidFill>
                  <a:srgbClr val="002060"/>
                </a:solidFill>
                <a:latin typeface="+mj-lt"/>
                <a:hlinkClick r:id="rId5"/>
              </a:rPr>
              <a:t> ELP</a:t>
            </a:r>
            <a:endParaRPr lang="es-ES" sz="2000" b="1" dirty="0">
              <a:solidFill>
                <a:srgbClr val="002060"/>
              </a:solidFill>
              <a:latin typeface="+mj-lt"/>
            </a:endParaRPr>
          </a:p>
        </p:txBody>
      </p:sp>
      <p:sp>
        <p:nvSpPr>
          <p:cNvPr id="8" name="TextBox 7"/>
          <p:cNvSpPr txBox="1"/>
          <p:nvPr/>
        </p:nvSpPr>
        <p:spPr>
          <a:xfrm>
            <a:off x="6300192" y="2204444"/>
            <a:ext cx="1440160" cy="923330"/>
          </a:xfrm>
          <a:prstGeom prst="rect">
            <a:avLst/>
          </a:prstGeom>
          <a:noFill/>
        </p:spPr>
        <p:txBody>
          <a:bodyPr wrap="square" rtlCol="0">
            <a:spAutoFit/>
          </a:bodyPr>
          <a:lstStyle/>
          <a:p>
            <a:r>
              <a:rPr lang="es-ES" b="1" dirty="0" err="1" smtClean="0">
                <a:solidFill>
                  <a:srgbClr val="002060"/>
                </a:solidFill>
              </a:rPr>
              <a:t>Today’s</a:t>
            </a:r>
            <a:endParaRPr lang="es-ES" b="1" dirty="0" smtClean="0">
              <a:solidFill>
                <a:srgbClr val="002060"/>
              </a:solidFill>
            </a:endParaRPr>
          </a:p>
          <a:p>
            <a:r>
              <a:rPr lang="es-ES" b="1" dirty="0" err="1">
                <a:solidFill>
                  <a:srgbClr val="002060"/>
                </a:solidFill>
              </a:rPr>
              <a:t>t</a:t>
            </a:r>
            <a:r>
              <a:rPr lang="es-ES" b="1" dirty="0" err="1" smtClean="0">
                <a:solidFill>
                  <a:srgbClr val="002060"/>
                </a:solidFill>
              </a:rPr>
              <a:t>hink</a:t>
            </a:r>
            <a:r>
              <a:rPr lang="es-ES" b="1" dirty="0" smtClean="0">
                <a:solidFill>
                  <a:srgbClr val="002060"/>
                </a:solidFill>
              </a:rPr>
              <a:t> </a:t>
            </a:r>
            <a:r>
              <a:rPr lang="es-ES" b="1" dirty="0" err="1" smtClean="0">
                <a:solidFill>
                  <a:srgbClr val="002060"/>
                </a:solidFill>
              </a:rPr>
              <a:t>tank</a:t>
            </a:r>
            <a:r>
              <a:rPr lang="es-ES" b="1" dirty="0" smtClean="0">
                <a:solidFill>
                  <a:srgbClr val="002060"/>
                </a:solidFill>
              </a:rPr>
              <a:t>! </a:t>
            </a:r>
          </a:p>
          <a:p>
            <a:endParaRPr lang="es-ES" b="1" dirty="0">
              <a:solidFill>
                <a:srgbClr val="002060"/>
              </a:solidFill>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91554" y="1988840"/>
            <a:ext cx="936104" cy="936104"/>
          </a:xfrm>
          <a:prstGeom prst="rect">
            <a:avLst/>
          </a:prstGeom>
        </p:spPr>
      </p:pic>
    </p:spTree>
    <p:extLst>
      <p:ext uri="{BB962C8B-B14F-4D97-AF65-F5344CB8AC3E}">
        <p14:creationId xmlns:p14="http://schemas.microsoft.com/office/powerpoint/2010/main" val="13348683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3" name="Content Placeholder 2"/>
          <p:cNvSpPr>
            <a:spLocks noGrp="1"/>
          </p:cNvSpPr>
          <p:nvPr>
            <p:ph idx="1"/>
          </p:nvPr>
        </p:nvSpPr>
        <p:spPr>
          <a:xfrm>
            <a:off x="284653" y="2583496"/>
            <a:ext cx="8291512" cy="3758672"/>
          </a:xfrm>
        </p:spPr>
        <p:txBody>
          <a:bodyPr/>
          <a:lstStyle/>
          <a:p>
            <a:pPr marL="0" indent="0" algn="ctr">
              <a:buNone/>
            </a:pPr>
            <a:r>
              <a:rPr lang="en-GB" altLang="nb-NO" sz="2400" b="1" dirty="0" smtClean="0">
                <a:solidFill>
                  <a:srgbClr val="0070C0"/>
                </a:solidFill>
                <a:latin typeface="Calibri"/>
              </a:rPr>
              <a:t>Suggestions for use: </a:t>
            </a:r>
          </a:p>
          <a:p>
            <a:pPr marL="0" indent="0" algn="ctr">
              <a:buNone/>
            </a:pPr>
            <a:endParaRPr lang="en-GB" altLang="nb-NO" sz="1000" b="1" dirty="0">
              <a:solidFill>
                <a:srgbClr val="0070C0"/>
              </a:solidFill>
              <a:latin typeface="Calibri"/>
            </a:endParaRPr>
          </a:p>
          <a:p>
            <a:r>
              <a:rPr lang="es-ES" sz="2000" b="1" dirty="0">
                <a:solidFill>
                  <a:schemeClr val="tx2"/>
                </a:solidFill>
                <a:ea typeface="Verdana" panose="020B0604030504040204" pitchFamily="34" charset="0"/>
                <a:cs typeface="Verdana" panose="020B0604030504040204" pitchFamily="34" charset="0"/>
              </a:rPr>
              <a:t>For </a:t>
            </a:r>
            <a:r>
              <a:rPr lang="es-ES" sz="2000" b="1" dirty="0" err="1">
                <a:solidFill>
                  <a:schemeClr val="tx2"/>
                </a:solidFill>
                <a:ea typeface="Verdana" panose="020B0604030504040204" pitchFamily="34" charset="0"/>
                <a:cs typeface="Verdana" panose="020B0604030504040204" pitchFamily="34" charset="0"/>
              </a:rPr>
              <a:t>raising</a:t>
            </a:r>
            <a:r>
              <a:rPr lang="es-ES" sz="2000" b="1" dirty="0">
                <a:solidFill>
                  <a:schemeClr val="tx2"/>
                </a:solidFill>
                <a:ea typeface="Verdana" panose="020B0604030504040204" pitchFamily="34" charset="0"/>
                <a:cs typeface="Verdana" panose="020B0604030504040204" pitchFamily="34" charset="0"/>
              </a:rPr>
              <a:t> </a:t>
            </a:r>
            <a:r>
              <a:rPr lang="es-ES" sz="2000" b="1" dirty="0" err="1">
                <a:solidFill>
                  <a:schemeClr val="tx2"/>
                </a:solidFill>
                <a:ea typeface="Verdana" panose="020B0604030504040204" pitchFamily="34" charset="0"/>
                <a:cs typeface="Verdana" panose="020B0604030504040204" pitchFamily="34" charset="0"/>
              </a:rPr>
              <a:t>awareness</a:t>
            </a:r>
            <a:r>
              <a:rPr lang="es-ES" sz="2000" b="1" dirty="0">
                <a:solidFill>
                  <a:schemeClr val="tx2"/>
                </a:solidFill>
                <a:ea typeface="Verdana" panose="020B0604030504040204" pitchFamily="34" charset="0"/>
                <a:cs typeface="Verdana" panose="020B0604030504040204" pitchFamily="34" charset="0"/>
              </a:rPr>
              <a:t> of </a:t>
            </a:r>
            <a:r>
              <a:rPr lang="es-ES" sz="2000" b="1" dirty="0" err="1">
                <a:solidFill>
                  <a:schemeClr val="tx2"/>
                </a:solidFill>
                <a:ea typeface="Verdana" panose="020B0604030504040204" pitchFamily="34" charset="0"/>
                <a:cs typeface="Verdana" panose="020B0604030504040204" pitchFamily="34" charset="0"/>
              </a:rPr>
              <a:t>the</a:t>
            </a:r>
            <a:r>
              <a:rPr lang="es-ES" sz="2000" b="1" dirty="0">
                <a:solidFill>
                  <a:schemeClr val="tx2"/>
                </a:solidFill>
                <a:ea typeface="Verdana" panose="020B0604030504040204" pitchFamily="34" charset="0"/>
                <a:cs typeface="Verdana" panose="020B0604030504040204" pitchFamily="34" charset="0"/>
              </a:rPr>
              <a:t> </a:t>
            </a:r>
            <a:r>
              <a:rPr lang="es-ES" sz="2000" b="1" dirty="0" err="1">
                <a:solidFill>
                  <a:schemeClr val="tx2"/>
                </a:solidFill>
                <a:ea typeface="Verdana" panose="020B0604030504040204" pitchFamily="34" charset="0"/>
                <a:cs typeface="Verdana" panose="020B0604030504040204" pitchFamily="34" charset="0"/>
              </a:rPr>
              <a:t>language-related</a:t>
            </a:r>
            <a:r>
              <a:rPr lang="es-ES" sz="2000" b="1" dirty="0">
                <a:solidFill>
                  <a:schemeClr val="tx2"/>
                </a:solidFill>
                <a:ea typeface="Verdana" panose="020B0604030504040204" pitchFamily="34" charset="0"/>
                <a:cs typeface="Verdana" panose="020B0604030504040204" pitchFamily="34" charset="0"/>
              </a:rPr>
              <a:t> </a:t>
            </a:r>
            <a:r>
              <a:rPr lang="es-ES" sz="2000" b="1" dirty="0" err="1">
                <a:solidFill>
                  <a:schemeClr val="tx2"/>
                </a:solidFill>
                <a:ea typeface="Verdana" panose="020B0604030504040204" pitchFamily="34" charset="0"/>
                <a:cs typeface="Verdana" panose="020B0604030504040204" pitchFamily="34" charset="0"/>
              </a:rPr>
              <a:t>aspects</a:t>
            </a:r>
            <a:r>
              <a:rPr lang="es-ES" sz="2000" b="1" dirty="0">
                <a:solidFill>
                  <a:schemeClr val="tx2"/>
                </a:solidFill>
                <a:ea typeface="Verdana" panose="020B0604030504040204" pitchFamily="34" charset="0"/>
                <a:cs typeface="Verdana" panose="020B0604030504040204" pitchFamily="34" charset="0"/>
              </a:rPr>
              <a:t> and </a:t>
            </a:r>
            <a:r>
              <a:rPr lang="es-ES" sz="2000" b="1" dirty="0" err="1">
                <a:solidFill>
                  <a:schemeClr val="tx2"/>
                </a:solidFill>
                <a:ea typeface="Verdana" panose="020B0604030504040204" pitchFamily="34" charset="0"/>
                <a:cs typeface="Verdana" panose="020B0604030504040204" pitchFamily="34" charset="0"/>
              </a:rPr>
              <a:t>the</a:t>
            </a:r>
            <a:r>
              <a:rPr lang="es-ES" sz="2000" b="1" dirty="0">
                <a:solidFill>
                  <a:schemeClr val="tx2"/>
                </a:solidFill>
                <a:ea typeface="Verdana" panose="020B0604030504040204" pitchFamily="34" charset="0"/>
                <a:cs typeface="Verdana" panose="020B0604030504040204" pitchFamily="34" charset="0"/>
              </a:rPr>
              <a:t> </a:t>
            </a:r>
            <a:r>
              <a:rPr lang="es-ES" sz="2000" b="1" dirty="0" err="1">
                <a:solidFill>
                  <a:schemeClr val="tx2"/>
                </a:solidFill>
                <a:ea typeface="Verdana" panose="020B0604030504040204" pitchFamily="34" charset="0"/>
                <a:cs typeface="Verdana" panose="020B0604030504040204" pitchFamily="34" charset="0"/>
              </a:rPr>
              <a:t>importance</a:t>
            </a:r>
            <a:r>
              <a:rPr lang="es-ES" sz="2000" b="1" dirty="0">
                <a:solidFill>
                  <a:schemeClr val="tx2"/>
                </a:solidFill>
                <a:ea typeface="Verdana" panose="020B0604030504040204" pitchFamily="34" charset="0"/>
                <a:cs typeface="Verdana" panose="020B0604030504040204" pitchFamily="34" charset="0"/>
              </a:rPr>
              <a:t> of </a:t>
            </a:r>
            <a:r>
              <a:rPr lang="es-ES" sz="2000" b="1" dirty="0" err="1">
                <a:solidFill>
                  <a:schemeClr val="tx2"/>
                </a:solidFill>
                <a:ea typeface="Verdana" panose="020B0604030504040204" pitchFamily="34" charset="0"/>
                <a:cs typeface="Verdana" panose="020B0604030504040204" pitchFamily="34" charset="0"/>
              </a:rPr>
              <a:t>language</a:t>
            </a:r>
            <a:r>
              <a:rPr lang="es-ES" sz="2000" b="1" dirty="0">
                <a:solidFill>
                  <a:schemeClr val="tx2"/>
                </a:solidFill>
                <a:ea typeface="Verdana" panose="020B0604030504040204" pitchFamily="34" charset="0"/>
                <a:cs typeface="Verdana" panose="020B0604030504040204" pitchFamily="34" charset="0"/>
              </a:rPr>
              <a:t> in </a:t>
            </a:r>
            <a:r>
              <a:rPr lang="es-ES" sz="2000" b="1" dirty="0" err="1">
                <a:solidFill>
                  <a:schemeClr val="tx2"/>
                </a:solidFill>
                <a:ea typeface="Verdana" panose="020B0604030504040204" pitchFamily="34" charset="0"/>
                <a:cs typeface="Verdana" panose="020B0604030504040204" pitchFamily="34" charset="0"/>
              </a:rPr>
              <a:t>constructing</a:t>
            </a:r>
            <a:r>
              <a:rPr lang="es-ES" sz="2000" b="1" dirty="0">
                <a:solidFill>
                  <a:schemeClr val="tx2"/>
                </a:solidFill>
                <a:ea typeface="Verdana" panose="020B0604030504040204" pitchFamily="34" charset="0"/>
                <a:cs typeface="Verdana" panose="020B0604030504040204" pitchFamily="34" charset="0"/>
              </a:rPr>
              <a:t> </a:t>
            </a:r>
            <a:r>
              <a:rPr lang="es-ES" sz="2000" b="1" dirty="0" err="1">
                <a:solidFill>
                  <a:schemeClr val="tx2"/>
                </a:solidFill>
                <a:ea typeface="Verdana" panose="020B0604030504040204" pitchFamily="34" charset="0"/>
                <a:cs typeface="Verdana" panose="020B0604030504040204" pitchFamily="34" charset="0"/>
              </a:rPr>
              <a:t>knowledge</a:t>
            </a:r>
            <a:r>
              <a:rPr lang="es-ES" sz="2000" b="1" dirty="0">
                <a:solidFill>
                  <a:schemeClr val="tx2"/>
                </a:solidFill>
                <a:ea typeface="Verdana" panose="020B0604030504040204" pitchFamily="34" charset="0"/>
                <a:cs typeface="Verdana" panose="020B0604030504040204" pitchFamily="34" charset="0"/>
              </a:rPr>
              <a:t>  in non-</a:t>
            </a:r>
            <a:r>
              <a:rPr lang="es-ES" sz="2000" b="1" dirty="0" err="1">
                <a:solidFill>
                  <a:schemeClr val="tx2"/>
                </a:solidFill>
                <a:ea typeface="Verdana" panose="020B0604030504040204" pitchFamily="34" charset="0"/>
                <a:cs typeface="Verdana" panose="020B0604030504040204" pitchFamily="34" charset="0"/>
              </a:rPr>
              <a:t>language</a:t>
            </a:r>
            <a:r>
              <a:rPr lang="es-ES" sz="2000" b="1" dirty="0">
                <a:solidFill>
                  <a:schemeClr val="tx2"/>
                </a:solidFill>
                <a:ea typeface="Verdana" panose="020B0604030504040204" pitchFamily="34" charset="0"/>
                <a:cs typeface="Verdana" panose="020B0604030504040204" pitchFamily="34" charset="0"/>
              </a:rPr>
              <a:t> </a:t>
            </a:r>
            <a:r>
              <a:rPr lang="es-ES" sz="2000" b="1" dirty="0" err="1">
                <a:solidFill>
                  <a:schemeClr val="tx2"/>
                </a:solidFill>
                <a:ea typeface="Verdana" panose="020B0604030504040204" pitchFamily="34" charset="0"/>
                <a:cs typeface="Verdana" panose="020B0604030504040204" pitchFamily="34" charset="0"/>
              </a:rPr>
              <a:t>subjects</a:t>
            </a:r>
            <a:r>
              <a:rPr lang="es-ES" sz="2000" b="1" dirty="0">
                <a:solidFill>
                  <a:schemeClr val="tx2"/>
                </a:solidFill>
                <a:ea typeface="Verdana" panose="020B0604030504040204" pitchFamily="34" charset="0"/>
                <a:cs typeface="Verdana" panose="020B0604030504040204" pitchFamily="34" charset="0"/>
              </a:rPr>
              <a:t> </a:t>
            </a:r>
            <a:endParaRPr lang="es-ES" sz="2000" b="1" dirty="0" smtClean="0">
              <a:solidFill>
                <a:schemeClr val="tx2"/>
              </a:solidFill>
              <a:ea typeface="Verdana" panose="020B0604030504040204" pitchFamily="34" charset="0"/>
              <a:cs typeface="Verdana" panose="020B0604030504040204" pitchFamily="34" charset="0"/>
            </a:endParaRPr>
          </a:p>
          <a:p>
            <a:pPr marL="0" indent="0">
              <a:buNone/>
            </a:pPr>
            <a:endParaRPr lang="es-ES" sz="1000" b="1" dirty="0">
              <a:solidFill>
                <a:schemeClr val="tx2"/>
              </a:solidFill>
              <a:ea typeface="Verdana" panose="020B0604030504040204" pitchFamily="34" charset="0"/>
              <a:cs typeface="Verdana" panose="020B0604030504040204" pitchFamily="34" charset="0"/>
            </a:endParaRPr>
          </a:p>
          <a:p>
            <a:r>
              <a:rPr lang="es-ES" sz="2000" b="1" dirty="0" smtClean="0">
                <a:solidFill>
                  <a:srgbClr val="0070C0"/>
                </a:solidFill>
                <a:latin typeface="Calibri"/>
                <a:ea typeface="Verdana" panose="020B0604030504040204" pitchFamily="34" charset="0"/>
                <a:cs typeface="Verdana" panose="020B0604030504040204" pitchFamily="34" charset="0"/>
              </a:rPr>
              <a:t>For </a:t>
            </a:r>
            <a:r>
              <a:rPr lang="es-ES" sz="2000" b="1" dirty="0" err="1" smtClean="0">
                <a:solidFill>
                  <a:srgbClr val="0070C0"/>
                </a:solidFill>
                <a:latin typeface="Calibri"/>
                <a:ea typeface="Verdana" panose="020B0604030504040204" pitchFamily="34" charset="0"/>
                <a:cs typeface="Verdana" panose="020B0604030504040204" pitchFamily="34" charset="0"/>
              </a:rPr>
              <a:t>setting</a:t>
            </a:r>
            <a:r>
              <a:rPr lang="es-ES" sz="2000" b="1" dirty="0" smtClean="0">
                <a:solidFill>
                  <a:srgbClr val="0070C0"/>
                </a:solidFill>
                <a:latin typeface="Calibri"/>
                <a:ea typeface="Verdana" panose="020B0604030504040204" pitchFamily="34" charset="0"/>
                <a:cs typeface="Verdana" panose="020B0604030504040204" pitchFamily="34" charset="0"/>
              </a:rPr>
              <a:t> </a:t>
            </a:r>
            <a:r>
              <a:rPr lang="es-ES" sz="2000" b="1" dirty="0" err="1" smtClean="0">
                <a:solidFill>
                  <a:srgbClr val="0070C0"/>
                </a:solidFill>
                <a:latin typeface="Calibri"/>
                <a:ea typeface="Verdana" panose="020B0604030504040204" pitchFamily="34" charset="0"/>
                <a:cs typeface="Verdana" panose="020B0604030504040204" pitchFamily="34" charset="0"/>
              </a:rPr>
              <a:t>language</a:t>
            </a:r>
            <a:r>
              <a:rPr lang="es-ES" sz="2000" b="1" dirty="0" smtClean="0">
                <a:solidFill>
                  <a:srgbClr val="0070C0"/>
                </a:solidFill>
                <a:latin typeface="Calibri"/>
                <a:ea typeface="Verdana" panose="020B0604030504040204" pitchFamily="34" charset="0"/>
                <a:cs typeface="Verdana" panose="020B0604030504040204" pitchFamily="34" charset="0"/>
              </a:rPr>
              <a:t> </a:t>
            </a:r>
            <a:r>
              <a:rPr lang="es-ES" sz="2000" b="1" dirty="0" err="1" smtClean="0">
                <a:solidFill>
                  <a:srgbClr val="0070C0"/>
                </a:solidFill>
                <a:latin typeface="Calibri"/>
                <a:ea typeface="Verdana" panose="020B0604030504040204" pitchFamily="34" charset="0"/>
                <a:cs typeface="Verdana" panose="020B0604030504040204" pitchFamily="34" charset="0"/>
              </a:rPr>
              <a:t>objectives</a:t>
            </a:r>
            <a:r>
              <a:rPr lang="es-ES" sz="2000" b="1" dirty="0" smtClean="0">
                <a:solidFill>
                  <a:srgbClr val="0070C0"/>
                </a:solidFill>
                <a:latin typeface="Calibri"/>
                <a:ea typeface="Verdana" panose="020B0604030504040204" pitchFamily="34" charset="0"/>
                <a:cs typeface="Verdana" panose="020B0604030504040204" pitchFamily="34" charset="0"/>
              </a:rPr>
              <a:t> in </a:t>
            </a:r>
            <a:r>
              <a:rPr lang="es-ES" sz="2000" b="1" dirty="0" err="1" smtClean="0">
                <a:solidFill>
                  <a:srgbClr val="0070C0"/>
                </a:solidFill>
                <a:latin typeface="Calibri"/>
                <a:ea typeface="Verdana" panose="020B0604030504040204" pitchFamily="34" charset="0"/>
                <a:cs typeface="Verdana" panose="020B0604030504040204" pitchFamily="34" charset="0"/>
              </a:rPr>
              <a:t>lessons</a:t>
            </a:r>
            <a:endParaRPr lang="es-ES" sz="2000" b="1" dirty="0" smtClean="0">
              <a:solidFill>
                <a:srgbClr val="0070C0"/>
              </a:solidFill>
              <a:latin typeface="Calibri"/>
              <a:ea typeface="Verdana" panose="020B0604030504040204" pitchFamily="34" charset="0"/>
              <a:cs typeface="Verdana" panose="020B0604030504040204" pitchFamily="34" charset="0"/>
            </a:endParaRPr>
          </a:p>
          <a:p>
            <a:pPr marL="0" indent="0">
              <a:buNone/>
            </a:pPr>
            <a:endParaRPr lang="es-ES" sz="1000" b="1" dirty="0" smtClean="0">
              <a:solidFill>
                <a:srgbClr val="0070C0"/>
              </a:solidFill>
              <a:latin typeface="Calibri"/>
              <a:ea typeface="Verdana" panose="020B0604030504040204" pitchFamily="34" charset="0"/>
              <a:cs typeface="Verdana" panose="020B0604030504040204" pitchFamily="34" charset="0"/>
            </a:endParaRPr>
          </a:p>
          <a:p>
            <a:r>
              <a:rPr lang="es-ES" sz="2000" b="1" dirty="0" smtClean="0">
                <a:solidFill>
                  <a:schemeClr val="tx2"/>
                </a:solidFill>
                <a:ea typeface="Verdana" panose="020B0604030504040204" pitchFamily="34" charset="0"/>
                <a:cs typeface="Verdana" panose="020B0604030504040204" pitchFamily="34" charset="0"/>
              </a:rPr>
              <a:t>For use as </a:t>
            </a:r>
            <a:r>
              <a:rPr lang="es-ES" sz="2000" b="1" dirty="0" err="1" smtClean="0">
                <a:solidFill>
                  <a:schemeClr val="tx2"/>
                </a:solidFill>
                <a:ea typeface="Verdana" panose="020B0604030504040204" pitchFamily="34" charset="0"/>
                <a:cs typeface="Verdana" panose="020B0604030504040204" pitchFamily="34" charset="0"/>
              </a:rPr>
              <a:t>assessment</a:t>
            </a:r>
            <a:r>
              <a:rPr lang="es-ES" sz="2000" b="1" dirty="0" smtClean="0">
                <a:solidFill>
                  <a:schemeClr val="tx2"/>
                </a:solidFill>
                <a:ea typeface="Verdana" panose="020B0604030504040204" pitchFamily="34" charset="0"/>
                <a:cs typeface="Verdana" panose="020B0604030504040204" pitchFamily="34" charset="0"/>
              </a:rPr>
              <a:t> </a:t>
            </a:r>
            <a:r>
              <a:rPr lang="es-ES" sz="2000" b="1" dirty="0" err="1" smtClean="0">
                <a:solidFill>
                  <a:schemeClr val="tx2"/>
                </a:solidFill>
                <a:ea typeface="Verdana" panose="020B0604030504040204" pitchFamily="34" charset="0"/>
                <a:cs typeface="Verdana" panose="020B0604030504040204" pitchFamily="34" charset="0"/>
              </a:rPr>
              <a:t>criteria</a:t>
            </a:r>
            <a:r>
              <a:rPr lang="es-ES" sz="2000" b="1" dirty="0" smtClean="0">
                <a:solidFill>
                  <a:schemeClr val="tx2"/>
                </a:solidFill>
                <a:ea typeface="Verdana" panose="020B0604030504040204" pitchFamily="34" charset="0"/>
                <a:cs typeface="Verdana" panose="020B0604030504040204" pitchFamily="34" charset="0"/>
              </a:rPr>
              <a:t> (</a:t>
            </a:r>
            <a:r>
              <a:rPr lang="es-ES" sz="2000" b="1" dirty="0" err="1" smtClean="0">
                <a:solidFill>
                  <a:schemeClr val="tx2"/>
                </a:solidFill>
                <a:ea typeface="Verdana" panose="020B0604030504040204" pitchFamily="34" charset="0"/>
                <a:cs typeface="Verdana" panose="020B0604030504040204" pitchFamily="34" charset="0"/>
              </a:rPr>
              <a:t>formative</a:t>
            </a:r>
            <a:r>
              <a:rPr lang="es-ES" sz="2000" b="1" dirty="0" smtClean="0">
                <a:solidFill>
                  <a:schemeClr val="tx2"/>
                </a:solidFill>
                <a:ea typeface="Verdana" panose="020B0604030504040204" pitchFamily="34" charset="0"/>
                <a:cs typeface="Verdana" panose="020B0604030504040204" pitchFamily="34" charset="0"/>
              </a:rPr>
              <a:t> and </a:t>
            </a:r>
            <a:r>
              <a:rPr lang="es-ES" sz="2000" b="1" dirty="0" err="1" smtClean="0">
                <a:solidFill>
                  <a:schemeClr val="tx2"/>
                </a:solidFill>
                <a:ea typeface="Verdana" panose="020B0604030504040204" pitchFamily="34" charset="0"/>
                <a:cs typeface="Verdana" panose="020B0604030504040204" pitchFamily="34" charset="0"/>
              </a:rPr>
              <a:t>summative</a:t>
            </a:r>
            <a:r>
              <a:rPr lang="es-ES" sz="2000" b="1" dirty="0" smtClean="0">
                <a:solidFill>
                  <a:schemeClr val="tx2"/>
                </a:solidFill>
                <a:ea typeface="Verdana" panose="020B0604030504040204" pitchFamily="34" charset="0"/>
                <a:cs typeface="Verdana" panose="020B0604030504040204" pitchFamily="34" charset="0"/>
              </a:rPr>
              <a:t>) </a:t>
            </a:r>
          </a:p>
          <a:p>
            <a:pPr marL="0" indent="0">
              <a:buNone/>
            </a:pPr>
            <a:endParaRPr lang="es-ES" sz="1000" b="1" dirty="0">
              <a:solidFill>
                <a:schemeClr val="tx2"/>
              </a:solidFill>
              <a:ea typeface="Verdana" panose="020B0604030504040204" pitchFamily="34" charset="0"/>
              <a:cs typeface="Verdana" panose="020B0604030504040204" pitchFamily="34" charset="0"/>
            </a:endParaRPr>
          </a:p>
          <a:p>
            <a:r>
              <a:rPr lang="es-ES" sz="2000" b="1" dirty="0" smtClean="0">
                <a:solidFill>
                  <a:srgbClr val="0070C0"/>
                </a:solidFill>
                <a:latin typeface="Calibri"/>
              </a:rPr>
              <a:t>For </a:t>
            </a:r>
            <a:r>
              <a:rPr lang="es-ES" sz="2000" b="1" dirty="0" err="1" smtClean="0">
                <a:solidFill>
                  <a:srgbClr val="0070C0"/>
                </a:solidFill>
                <a:latin typeface="Calibri"/>
              </a:rPr>
              <a:t>gauging</a:t>
            </a:r>
            <a:r>
              <a:rPr lang="es-ES" sz="2000" b="1" dirty="0" smtClean="0">
                <a:solidFill>
                  <a:srgbClr val="0070C0"/>
                </a:solidFill>
                <a:latin typeface="Calibri"/>
              </a:rPr>
              <a:t> </a:t>
            </a:r>
            <a:r>
              <a:rPr lang="es-ES" sz="2000" b="1" dirty="0" err="1">
                <a:solidFill>
                  <a:srgbClr val="0070C0"/>
                </a:solidFill>
                <a:latin typeface="Calibri"/>
              </a:rPr>
              <a:t>the</a:t>
            </a:r>
            <a:r>
              <a:rPr lang="es-ES" sz="2000" b="1" dirty="0">
                <a:solidFill>
                  <a:srgbClr val="0070C0"/>
                </a:solidFill>
                <a:latin typeface="Calibri"/>
              </a:rPr>
              <a:t> </a:t>
            </a:r>
            <a:r>
              <a:rPr lang="es-ES" sz="2000" b="1" dirty="0" err="1">
                <a:solidFill>
                  <a:srgbClr val="0070C0"/>
                </a:solidFill>
                <a:latin typeface="Calibri"/>
              </a:rPr>
              <a:t>language</a:t>
            </a:r>
            <a:r>
              <a:rPr lang="es-ES" sz="2000" b="1" dirty="0">
                <a:solidFill>
                  <a:srgbClr val="0070C0"/>
                </a:solidFill>
                <a:latin typeface="Calibri"/>
              </a:rPr>
              <a:t> </a:t>
            </a:r>
            <a:r>
              <a:rPr lang="es-ES" sz="2000" b="1" dirty="0" err="1">
                <a:solidFill>
                  <a:srgbClr val="0070C0"/>
                </a:solidFill>
                <a:latin typeface="Calibri"/>
              </a:rPr>
              <a:t>level</a:t>
            </a:r>
            <a:r>
              <a:rPr lang="es-ES" sz="2000" b="1" dirty="0">
                <a:solidFill>
                  <a:srgbClr val="0070C0"/>
                </a:solidFill>
                <a:latin typeface="Calibri"/>
              </a:rPr>
              <a:t> </a:t>
            </a:r>
            <a:r>
              <a:rPr lang="es-ES" sz="2000" b="1" dirty="0" err="1">
                <a:solidFill>
                  <a:srgbClr val="0070C0"/>
                </a:solidFill>
                <a:latin typeface="Calibri"/>
              </a:rPr>
              <a:t>used</a:t>
            </a:r>
            <a:r>
              <a:rPr lang="es-ES" sz="2000" b="1" dirty="0">
                <a:solidFill>
                  <a:srgbClr val="0070C0"/>
                </a:solidFill>
                <a:latin typeface="Calibri"/>
              </a:rPr>
              <a:t> </a:t>
            </a:r>
            <a:r>
              <a:rPr lang="es-ES" sz="2000" b="1" dirty="0" err="1">
                <a:solidFill>
                  <a:srgbClr val="0070C0"/>
                </a:solidFill>
                <a:latin typeface="Calibri"/>
              </a:rPr>
              <a:t>by</a:t>
            </a:r>
            <a:r>
              <a:rPr lang="es-ES" sz="2000" b="1" dirty="0">
                <a:solidFill>
                  <a:srgbClr val="0070C0"/>
                </a:solidFill>
                <a:latin typeface="Calibri"/>
              </a:rPr>
              <a:t> </a:t>
            </a:r>
            <a:r>
              <a:rPr lang="es-ES" sz="2000" b="1" dirty="0" err="1">
                <a:solidFill>
                  <a:srgbClr val="0070C0"/>
                </a:solidFill>
                <a:latin typeface="Calibri"/>
              </a:rPr>
              <a:t>teachers</a:t>
            </a:r>
            <a:r>
              <a:rPr lang="es-ES" sz="2000" b="1" dirty="0">
                <a:solidFill>
                  <a:srgbClr val="0070C0"/>
                </a:solidFill>
                <a:latin typeface="Calibri"/>
              </a:rPr>
              <a:t> in </a:t>
            </a:r>
            <a:r>
              <a:rPr lang="es-ES" sz="2000" b="1" dirty="0" err="1">
                <a:solidFill>
                  <a:srgbClr val="0070C0"/>
                </a:solidFill>
                <a:latin typeface="Calibri"/>
              </a:rPr>
              <a:t>subject</a:t>
            </a:r>
            <a:r>
              <a:rPr lang="es-ES" sz="2000" b="1" dirty="0">
                <a:solidFill>
                  <a:srgbClr val="0070C0"/>
                </a:solidFill>
                <a:latin typeface="Calibri"/>
              </a:rPr>
              <a:t> clases and </a:t>
            </a:r>
            <a:r>
              <a:rPr lang="es-ES" sz="2000" b="1" dirty="0" err="1">
                <a:solidFill>
                  <a:srgbClr val="0070C0"/>
                </a:solidFill>
                <a:latin typeface="Calibri"/>
              </a:rPr>
              <a:t>adapting</a:t>
            </a:r>
            <a:r>
              <a:rPr lang="es-ES" sz="2000" b="1" dirty="0">
                <a:solidFill>
                  <a:srgbClr val="0070C0"/>
                </a:solidFill>
                <a:latin typeface="Calibri"/>
              </a:rPr>
              <a:t> </a:t>
            </a:r>
            <a:r>
              <a:rPr lang="es-ES" sz="2000" b="1" dirty="0" err="1">
                <a:solidFill>
                  <a:srgbClr val="0070C0"/>
                </a:solidFill>
                <a:latin typeface="Calibri"/>
              </a:rPr>
              <a:t>it</a:t>
            </a:r>
            <a:r>
              <a:rPr lang="es-ES" sz="2000" b="1" dirty="0">
                <a:solidFill>
                  <a:srgbClr val="0070C0"/>
                </a:solidFill>
                <a:latin typeface="Calibri"/>
              </a:rPr>
              <a:t> </a:t>
            </a:r>
            <a:r>
              <a:rPr lang="es-ES" sz="2000" b="1" dirty="0" err="1">
                <a:solidFill>
                  <a:srgbClr val="0070C0"/>
                </a:solidFill>
                <a:latin typeface="Calibri"/>
              </a:rPr>
              <a:t>accordingly</a:t>
            </a:r>
            <a:r>
              <a:rPr lang="es-ES" sz="2000" b="1" dirty="0">
                <a:solidFill>
                  <a:srgbClr val="0070C0"/>
                </a:solidFill>
                <a:latin typeface="Calibri"/>
              </a:rPr>
              <a:t> </a:t>
            </a:r>
            <a:endParaRPr lang="en-GB" sz="2000" b="1" dirty="0">
              <a:solidFill>
                <a:srgbClr val="0070C0"/>
              </a:solidFill>
              <a:latin typeface="Calibri"/>
            </a:endParaRPr>
          </a:p>
          <a:p>
            <a:pPr marL="0" indent="0">
              <a:buNone/>
            </a:pPr>
            <a:endParaRPr lang="en-GB" altLang="nb-NO" sz="2400" b="1" dirty="0">
              <a:solidFill>
                <a:srgbClr val="0070C0"/>
              </a:solidFill>
              <a:latin typeface="Calibri"/>
            </a:endParaRPr>
          </a:p>
          <a:p>
            <a:endParaRPr lang="en-GB" altLang="nb-NO" sz="1800" dirty="0" smtClean="0"/>
          </a:p>
          <a:p>
            <a:endParaRPr lang="en-GB" altLang="nb-NO" sz="1800" dirty="0"/>
          </a:p>
          <a:p>
            <a:endParaRPr lang="en-GB" altLang="nb-NO" sz="1800" dirty="0" smtClean="0"/>
          </a:p>
          <a:p>
            <a:endParaRPr lang="en-GB" altLang="nb-NO" sz="1800" dirty="0"/>
          </a:p>
          <a:p>
            <a:endParaRPr lang="en-GB" altLang="nb-NO" sz="1800" dirty="0" smtClean="0"/>
          </a:p>
          <a:p>
            <a:endParaRPr lang="en-GB" altLang="nb-NO" sz="1800" dirty="0"/>
          </a:p>
          <a:p>
            <a:endParaRPr lang="en-GB" altLang="nb-NO" sz="1800" dirty="0" smtClean="0"/>
          </a:p>
          <a:p>
            <a:pPr marL="0" indent="0">
              <a:buNone/>
            </a:pPr>
            <a:r>
              <a:rPr lang="en-GB" altLang="nb-NO" sz="1800" dirty="0" smtClean="0"/>
              <a:t>“Whatever the subject, all knowledge building in the school context involves working with language.”(</a:t>
            </a:r>
            <a:r>
              <a:rPr lang="en-GB" altLang="nb-NO" sz="1800" dirty="0" err="1" smtClean="0"/>
              <a:t>Beacco</a:t>
            </a:r>
            <a:r>
              <a:rPr lang="en-GB" altLang="nb-NO" sz="1800" dirty="0" smtClean="0"/>
              <a:t> et al, 2010)</a:t>
            </a:r>
          </a:p>
        </p:txBody>
      </p:sp>
      <p:sp>
        <p:nvSpPr>
          <p:cNvPr id="3" name="Rectangle 2"/>
          <p:cNvSpPr/>
          <p:nvPr/>
        </p:nvSpPr>
        <p:spPr>
          <a:xfrm>
            <a:off x="254912" y="118836"/>
            <a:ext cx="8520671" cy="954107"/>
          </a:xfrm>
          <a:prstGeom prst="rect">
            <a:avLst/>
          </a:prstGeom>
        </p:spPr>
        <p:txBody>
          <a:bodyPr wrap="square">
            <a:spAutoFit/>
          </a:bodyPr>
          <a:lstStyle/>
          <a:p>
            <a:r>
              <a:rPr lang="es-ES" sz="2800" b="1" dirty="0" err="1" smtClean="0">
                <a:solidFill>
                  <a:srgbClr val="002060"/>
                </a:solidFill>
                <a:latin typeface="Calibri"/>
              </a:rPr>
              <a:t>Language</a:t>
            </a:r>
            <a:r>
              <a:rPr lang="es-ES" sz="2800" b="1" dirty="0" smtClean="0">
                <a:solidFill>
                  <a:srgbClr val="002060"/>
                </a:solidFill>
                <a:latin typeface="Calibri"/>
              </a:rPr>
              <a:t> </a:t>
            </a:r>
            <a:r>
              <a:rPr lang="es-ES" sz="2800" b="1" dirty="0" err="1" smtClean="0">
                <a:solidFill>
                  <a:srgbClr val="002060"/>
                </a:solidFill>
                <a:latin typeface="Calibri"/>
              </a:rPr>
              <a:t>skills</a:t>
            </a:r>
            <a:r>
              <a:rPr lang="es-ES" sz="2800" b="1" dirty="0" smtClean="0">
                <a:solidFill>
                  <a:srgbClr val="002060"/>
                </a:solidFill>
                <a:latin typeface="Calibri"/>
              </a:rPr>
              <a:t> for </a:t>
            </a:r>
            <a:r>
              <a:rPr lang="es-ES" sz="2800" b="1" dirty="0" err="1" smtClean="0">
                <a:solidFill>
                  <a:srgbClr val="002060"/>
                </a:solidFill>
                <a:latin typeface="Calibri"/>
              </a:rPr>
              <a:t>successful</a:t>
            </a:r>
            <a:r>
              <a:rPr lang="es-ES" sz="2800" b="1" dirty="0" smtClean="0">
                <a:solidFill>
                  <a:srgbClr val="002060"/>
                </a:solidFill>
                <a:latin typeface="Calibri"/>
              </a:rPr>
              <a:t> </a:t>
            </a:r>
            <a:r>
              <a:rPr lang="es-ES" sz="2800" b="1" dirty="0" err="1" smtClean="0">
                <a:solidFill>
                  <a:srgbClr val="002060"/>
                </a:solidFill>
                <a:latin typeface="Calibri"/>
              </a:rPr>
              <a:t>subject</a:t>
            </a:r>
            <a:r>
              <a:rPr lang="es-ES" sz="2800" b="1" dirty="0" smtClean="0">
                <a:solidFill>
                  <a:srgbClr val="002060"/>
                </a:solidFill>
                <a:latin typeface="Calibri"/>
              </a:rPr>
              <a:t> </a:t>
            </a:r>
            <a:r>
              <a:rPr lang="es-ES" sz="2800" b="1" dirty="0" err="1" smtClean="0">
                <a:solidFill>
                  <a:srgbClr val="002060"/>
                </a:solidFill>
                <a:latin typeface="Calibri"/>
              </a:rPr>
              <a:t>learning</a:t>
            </a:r>
            <a:r>
              <a:rPr lang="es-ES" sz="2800" b="1" dirty="0" smtClean="0">
                <a:solidFill>
                  <a:srgbClr val="002060"/>
                </a:solidFill>
                <a:latin typeface="Calibri"/>
              </a:rPr>
              <a:t>:</a:t>
            </a:r>
          </a:p>
          <a:p>
            <a:r>
              <a:rPr lang="es-ES" sz="2800" b="1" dirty="0" smtClean="0">
                <a:solidFill>
                  <a:srgbClr val="002060"/>
                </a:solidFill>
                <a:latin typeface="Calibri"/>
              </a:rPr>
              <a:t>CEFR-</a:t>
            </a:r>
            <a:r>
              <a:rPr lang="es-ES" sz="2800" b="1" dirty="0" err="1" smtClean="0">
                <a:solidFill>
                  <a:srgbClr val="002060"/>
                </a:solidFill>
                <a:latin typeface="Calibri"/>
              </a:rPr>
              <a:t>linked</a:t>
            </a:r>
            <a:r>
              <a:rPr lang="es-ES" sz="2800" b="1" dirty="0" smtClean="0">
                <a:solidFill>
                  <a:srgbClr val="002060"/>
                </a:solidFill>
                <a:latin typeface="Calibri"/>
              </a:rPr>
              <a:t> </a:t>
            </a:r>
            <a:r>
              <a:rPr lang="es-ES" sz="2800" b="1" dirty="0" err="1" smtClean="0">
                <a:solidFill>
                  <a:srgbClr val="002060"/>
                </a:solidFill>
                <a:latin typeface="Calibri"/>
              </a:rPr>
              <a:t>descriptors</a:t>
            </a:r>
            <a:r>
              <a:rPr lang="es-ES" sz="2800" b="1" dirty="0" smtClean="0">
                <a:solidFill>
                  <a:srgbClr val="002060"/>
                </a:solidFill>
                <a:latin typeface="Calibri"/>
              </a:rPr>
              <a:t> for </a:t>
            </a:r>
            <a:r>
              <a:rPr lang="es-ES" sz="2800" b="1" dirty="0" err="1" smtClean="0">
                <a:solidFill>
                  <a:srgbClr val="002060"/>
                </a:solidFill>
                <a:latin typeface="Calibri"/>
              </a:rPr>
              <a:t>mathematics</a:t>
            </a:r>
            <a:r>
              <a:rPr lang="es-ES" sz="2800" b="1" dirty="0" smtClean="0">
                <a:solidFill>
                  <a:srgbClr val="002060"/>
                </a:solidFill>
                <a:latin typeface="Calibri"/>
              </a:rPr>
              <a:t> and </a:t>
            </a:r>
            <a:r>
              <a:rPr lang="es-ES" sz="2800" b="1" dirty="0" err="1" smtClean="0">
                <a:solidFill>
                  <a:srgbClr val="002060"/>
                </a:solidFill>
                <a:latin typeface="Calibri"/>
              </a:rPr>
              <a:t>history</a:t>
            </a:r>
            <a:endParaRPr lang="es-ES" sz="2800" b="1" dirty="0">
              <a:solidFill>
                <a:srgbClr val="002060"/>
              </a:solidFill>
              <a:latin typeface="Calibri"/>
            </a:endParaRPr>
          </a:p>
        </p:txBody>
      </p:sp>
      <p:pic>
        <p:nvPicPr>
          <p:cNvPr id="4" name="Picture 3">
            <a:hlinkClick r:id="rId3"/>
          </p:cNvPr>
          <p:cNvPicPr>
            <a:picLocks noChangeAspect="1"/>
          </p:cNvPicPr>
          <p:nvPr/>
        </p:nvPicPr>
        <p:blipFill>
          <a:blip r:embed="rId4"/>
          <a:stretch>
            <a:fillRect/>
          </a:stretch>
        </p:blipFill>
        <p:spPr>
          <a:xfrm>
            <a:off x="7707543" y="4127181"/>
            <a:ext cx="1170533" cy="737680"/>
          </a:xfrm>
          <a:prstGeom prst="rect">
            <a:avLst/>
          </a:prstGeom>
        </p:spPr>
      </p:pic>
      <p:pic>
        <p:nvPicPr>
          <p:cNvPr id="6" name="Picture 2" descr="http://www.ecml.at/Portals/1/basic/2014/topbanners/language-descriptor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126" y="1193788"/>
            <a:ext cx="3586143" cy="1362547"/>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Box 6"/>
          <p:cNvSpPr txBox="1"/>
          <p:nvPr/>
        </p:nvSpPr>
        <p:spPr>
          <a:xfrm>
            <a:off x="-99318" y="6342168"/>
            <a:ext cx="8568952" cy="400110"/>
          </a:xfrm>
          <a:prstGeom prst="rect">
            <a:avLst/>
          </a:prstGeom>
          <a:noFill/>
        </p:spPr>
        <p:txBody>
          <a:bodyPr wrap="square" rtlCol="0">
            <a:spAutoFit/>
          </a:bodyPr>
          <a:lstStyle/>
          <a:p>
            <a:pPr algn="ctr"/>
            <a:r>
              <a:rPr lang="es-ES" sz="2000" b="1" dirty="0">
                <a:solidFill>
                  <a:srgbClr val="002060"/>
                </a:solidFill>
                <a:latin typeface="Calibri"/>
                <a:hlinkClick r:id="rId6"/>
              </a:rPr>
              <a:t>Project: </a:t>
            </a:r>
            <a:r>
              <a:rPr lang="es-ES" sz="2000" b="1" dirty="0" err="1">
                <a:solidFill>
                  <a:srgbClr val="002060"/>
                </a:solidFill>
                <a:latin typeface="Calibri"/>
                <a:hlinkClick r:id="rId6"/>
              </a:rPr>
              <a:t>Developing</a:t>
            </a:r>
            <a:r>
              <a:rPr lang="es-ES" sz="2000" b="1" dirty="0">
                <a:solidFill>
                  <a:srgbClr val="002060"/>
                </a:solidFill>
                <a:latin typeface="Calibri"/>
                <a:hlinkClick r:id="rId6"/>
              </a:rPr>
              <a:t> </a:t>
            </a:r>
            <a:r>
              <a:rPr lang="es-ES" sz="2000" b="1" dirty="0" err="1">
                <a:solidFill>
                  <a:srgbClr val="002060"/>
                </a:solidFill>
                <a:latin typeface="Calibri"/>
                <a:hlinkClick r:id="rId6"/>
              </a:rPr>
              <a:t>language</a:t>
            </a:r>
            <a:r>
              <a:rPr lang="es-ES" sz="2000" b="1" dirty="0">
                <a:solidFill>
                  <a:srgbClr val="002060"/>
                </a:solidFill>
                <a:latin typeface="Calibri"/>
                <a:hlinkClick r:id="rId6"/>
              </a:rPr>
              <a:t> </a:t>
            </a:r>
            <a:r>
              <a:rPr lang="es-ES" sz="2000" b="1" dirty="0" err="1">
                <a:solidFill>
                  <a:srgbClr val="002060"/>
                </a:solidFill>
                <a:latin typeface="Calibri"/>
                <a:hlinkClick r:id="rId6"/>
              </a:rPr>
              <a:t>awareness</a:t>
            </a:r>
            <a:r>
              <a:rPr lang="es-ES" sz="2000" b="1" dirty="0">
                <a:solidFill>
                  <a:srgbClr val="002060"/>
                </a:solidFill>
                <a:latin typeface="Calibri"/>
                <a:hlinkClick r:id="rId6"/>
              </a:rPr>
              <a:t> in </a:t>
            </a:r>
            <a:r>
              <a:rPr lang="es-ES" sz="2000" b="1" dirty="0" err="1">
                <a:solidFill>
                  <a:srgbClr val="002060"/>
                </a:solidFill>
                <a:latin typeface="Calibri"/>
                <a:hlinkClick r:id="rId6"/>
              </a:rPr>
              <a:t>subject</a:t>
            </a:r>
            <a:r>
              <a:rPr lang="es-ES" sz="2000" b="1" dirty="0">
                <a:solidFill>
                  <a:srgbClr val="002060"/>
                </a:solidFill>
                <a:latin typeface="Calibri"/>
                <a:hlinkClick r:id="rId6"/>
              </a:rPr>
              <a:t> </a:t>
            </a:r>
            <a:r>
              <a:rPr lang="es-ES" sz="2000" b="1" dirty="0" err="1">
                <a:solidFill>
                  <a:srgbClr val="002060"/>
                </a:solidFill>
                <a:latin typeface="Calibri"/>
                <a:hlinkClick r:id="rId6"/>
              </a:rPr>
              <a:t>classes</a:t>
            </a:r>
            <a:r>
              <a:rPr lang="es-ES" sz="2000" b="1" dirty="0">
                <a:solidFill>
                  <a:srgbClr val="002060"/>
                </a:solidFill>
                <a:latin typeface="Calibri"/>
                <a:hlinkClick r:id="rId6"/>
              </a:rPr>
              <a:t> </a:t>
            </a:r>
            <a:endParaRPr lang="es-ES" sz="2000" b="1" dirty="0">
              <a:solidFill>
                <a:srgbClr val="002060"/>
              </a:solidFill>
              <a:latin typeface="Calibri"/>
            </a:endParaRP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92080" y="1191780"/>
            <a:ext cx="3210097" cy="1437482"/>
          </a:xfrm>
          <a:prstGeom prst="rect">
            <a:avLst/>
          </a:prstGeom>
        </p:spPr>
      </p:pic>
    </p:spTree>
    <p:extLst>
      <p:ext uri="{BB962C8B-B14F-4D97-AF65-F5344CB8AC3E}">
        <p14:creationId xmlns:p14="http://schemas.microsoft.com/office/powerpoint/2010/main" val="32550621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92783" y="2196735"/>
            <a:ext cx="1481173" cy="1831491"/>
          </a:xfrm>
        </p:spPr>
        <p:txBody>
          <a:bodyPr/>
          <a:lstStyle/>
          <a:p>
            <a:pPr marL="0" indent="0">
              <a:buNone/>
            </a:pPr>
            <a:endParaRPr lang="fr-FR" sz="400" b="1" dirty="0">
              <a:solidFill>
                <a:srgbClr val="002060"/>
              </a:solidFill>
            </a:endParaRPr>
          </a:p>
          <a:p>
            <a:pPr marL="0" indent="0">
              <a:buNone/>
            </a:pPr>
            <a:r>
              <a:rPr lang="en-US" sz="2000" b="1" dirty="0" smtClean="0">
                <a:solidFill>
                  <a:srgbClr val="0070C0"/>
                </a:solidFill>
              </a:rPr>
              <a:t>Assessment </a:t>
            </a:r>
            <a:r>
              <a:rPr lang="en-US" sz="2000" b="1" dirty="0">
                <a:solidFill>
                  <a:srgbClr val="0070C0"/>
                </a:solidFill>
              </a:rPr>
              <a:t>of young learner literacy linked to the </a:t>
            </a:r>
            <a:r>
              <a:rPr lang="en-US" sz="2000" b="1" dirty="0" smtClean="0">
                <a:solidFill>
                  <a:srgbClr val="0070C0"/>
                </a:solidFill>
              </a:rPr>
              <a:t>CEFR </a:t>
            </a:r>
            <a:r>
              <a:rPr lang="fr-FR" sz="2000" b="1" dirty="0" smtClean="0">
                <a:solidFill>
                  <a:srgbClr val="0070C0"/>
                </a:solidFill>
              </a:rPr>
              <a:t>(</a:t>
            </a:r>
            <a:r>
              <a:rPr lang="fr-FR" sz="2000" b="1" dirty="0" err="1">
                <a:solidFill>
                  <a:srgbClr val="0070C0"/>
                </a:solidFill>
              </a:rPr>
              <a:t>AYLLit</a:t>
            </a:r>
            <a:r>
              <a:rPr lang="fr-FR" sz="2000" b="1" dirty="0" smtClean="0">
                <a:solidFill>
                  <a:srgbClr val="0070C0"/>
                </a:solidFill>
              </a:rPr>
              <a:t>)</a:t>
            </a:r>
          </a:p>
          <a:p>
            <a:pPr marL="0" indent="0">
              <a:buNone/>
            </a:pPr>
            <a:endParaRPr lang="fr-FR" sz="800" b="1" dirty="0">
              <a:solidFill>
                <a:srgbClr val="0070C0"/>
              </a:solidFill>
            </a:endParaRPr>
          </a:p>
          <a:p>
            <a:pPr marL="0" indent="0">
              <a:buNone/>
            </a:pPr>
            <a:endParaRPr lang="fr-FR" sz="800" b="1" dirty="0" smtClean="0">
              <a:solidFill>
                <a:srgbClr val="002060"/>
              </a:solidFill>
            </a:endParaRPr>
          </a:p>
          <a:p>
            <a:pPr marL="0" indent="0">
              <a:buNone/>
            </a:pPr>
            <a:endParaRPr lang="fr-FR" sz="2000" b="1" dirty="0">
              <a:solidFill>
                <a:srgbClr val="002060"/>
              </a:solidFill>
            </a:endParaRPr>
          </a:p>
          <a:p>
            <a:endParaRPr lang="fr-FR" sz="2800" b="1" dirty="0">
              <a:solidFill>
                <a:srgbClr val="002060"/>
              </a:solidFill>
              <a:latin typeface="+mj-lt"/>
            </a:endParaRPr>
          </a:p>
          <a:p>
            <a:pPr marL="0" indent="0">
              <a:buNone/>
            </a:pPr>
            <a:endParaRPr lang="fr-FR" sz="2800" b="1" dirty="0">
              <a:solidFill>
                <a:srgbClr val="0070C0"/>
              </a:solidFill>
              <a:latin typeface="+mj-lt"/>
            </a:endParaRPr>
          </a:p>
          <a:p>
            <a:pPr marL="0" indent="0">
              <a:buNone/>
            </a:pPr>
            <a:endParaRPr lang="fr-FR" sz="2800" b="1" dirty="0">
              <a:solidFill>
                <a:srgbClr val="0070C0"/>
              </a:solidFill>
              <a:latin typeface="+mj-lt"/>
            </a:endParaRPr>
          </a:p>
        </p:txBody>
      </p:sp>
      <p:sp>
        <p:nvSpPr>
          <p:cNvPr id="5" name="Rectangle 4"/>
          <p:cNvSpPr/>
          <p:nvPr/>
        </p:nvSpPr>
        <p:spPr>
          <a:xfrm>
            <a:off x="1763688" y="3230741"/>
            <a:ext cx="1847525" cy="1631216"/>
          </a:xfrm>
          <a:prstGeom prst="rect">
            <a:avLst/>
          </a:prstGeom>
        </p:spPr>
        <p:txBody>
          <a:bodyPr wrap="square">
            <a:spAutoFit/>
          </a:bodyPr>
          <a:lstStyle/>
          <a:p>
            <a:r>
              <a:rPr lang="en-GB" sz="2000" b="1" dirty="0">
                <a:solidFill>
                  <a:srgbClr val="1F497D"/>
                </a:solidFill>
                <a:latin typeface="Calibri"/>
              </a:rPr>
              <a:t>Encouraging the culture of evaluation among </a:t>
            </a:r>
            <a:r>
              <a:rPr lang="en-GB" sz="2000" b="1" dirty="0" smtClean="0">
                <a:solidFill>
                  <a:srgbClr val="1F497D"/>
                </a:solidFill>
                <a:latin typeface="Calibri"/>
              </a:rPr>
              <a:t>professionals</a:t>
            </a:r>
            <a:endParaRPr lang="en-GB" sz="2000" b="1" dirty="0">
              <a:solidFill>
                <a:srgbClr val="1F497D"/>
              </a:solidFill>
              <a:latin typeface="Calibri"/>
            </a:endParaRPr>
          </a:p>
        </p:txBody>
      </p:sp>
      <p:sp>
        <p:nvSpPr>
          <p:cNvPr id="7" name="Rectangle 6"/>
          <p:cNvSpPr/>
          <p:nvPr/>
        </p:nvSpPr>
        <p:spPr>
          <a:xfrm>
            <a:off x="4016517" y="3197685"/>
            <a:ext cx="2058920" cy="1323439"/>
          </a:xfrm>
          <a:prstGeom prst="rect">
            <a:avLst/>
          </a:prstGeom>
        </p:spPr>
        <p:txBody>
          <a:bodyPr wrap="square">
            <a:spAutoFit/>
          </a:bodyPr>
          <a:lstStyle/>
          <a:p>
            <a:pPr lvl="0">
              <a:spcBef>
                <a:spcPct val="20000"/>
              </a:spcBef>
            </a:pPr>
            <a:r>
              <a:rPr lang="en-GB" sz="2000" b="1" dirty="0">
                <a:solidFill>
                  <a:srgbClr val="0070C0"/>
                </a:solidFill>
                <a:latin typeface="+mn-lt"/>
              </a:rPr>
              <a:t>CEFR – level estimation grid for teachers (CEFESTIM)</a:t>
            </a:r>
          </a:p>
        </p:txBody>
      </p:sp>
      <p:pic>
        <p:nvPicPr>
          <p:cNvPr id="3076" name="Picture 4" descr="http://www.ecml.at/Portals/1/ECML.Publications.Files/d20c9323-0857-4fd3-b8b5-0ce08504a9aa.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013" y="727017"/>
            <a:ext cx="880978" cy="129555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www.ecml.at/Portals/1/ECML.Publications.Files/1bde6ea7-2570-4f7a-94ba-2ea701b0791f.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1922" y="1043886"/>
            <a:ext cx="1188608" cy="1796494"/>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www.ecml.at/Portals/1/ECML.Publications.Files/abc12ed2-9c0a-44b1-b1cf-ab2dd9b86db8.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84953" y="1139208"/>
            <a:ext cx="1139238" cy="167535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www.ecml.at/Portals/1/ECML.Publications.Files/caf0333b-10f9-4036-b7a9-6bec4db85241.jp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86757" y="1023836"/>
            <a:ext cx="1296144" cy="190609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6660232" y="3317701"/>
            <a:ext cx="2419163" cy="1323439"/>
          </a:xfrm>
          <a:prstGeom prst="rect">
            <a:avLst/>
          </a:prstGeom>
        </p:spPr>
        <p:txBody>
          <a:bodyPr wrap="square">
            <a:spAutoFit/>
          </a:bodyPr>
          <a:lstStyle/>
          <a:p>
            <a:r>
              <a:rPr lang="en-GB" sz="2000" b="1" dirty="0">
                <a:solidFill>
                  <a:srgbClr val="1F497D"/>
                </a:solidFill>
                <a:latin typeface="Calibri"/>
              </a:rPr>
              <a:t>Guidelines for task-based university language </a:t>
            </a:r>
            <a:r>
              <a:rPr lang="en-GB" sz="2000" b="1" dirty="0" smtClean="0">
                <a:solidFill>
                  <a:srgbClr val="1F497D"/>
                </a:solidFill>
                <a:latin typeface="Calibri"/>
              </a:rPr>
              <a:t>testing</a:t>
            </a:r>
          </a:p>
          <a:p>
            <a:pPr algn="ctr"/>
            <a:r>
              <a:rPr lang="en-GB" sz="2000" b="1" dirty="0" smtClean="0">
                <a:solidFill>
                  <a:srgbClr val="1F497D"/>
                </a:solidFill>
                <a:latin typeface="Calibri"/>
              </a:rPr>
              <a:t>(GULT)</a:t>
            </a:r>
            <a:endParaRPr lang="en-GB" sz="2000" b="1" dirty="0">
              <a:solidFill>
                <a:srgbClr val="1F497D"/>
              </a:solidFill>
              <a:latin typeface="Calibri"/>
            </a:endParaRPr>
          </a:p>
        </p:txBody>
      </p:sp>
      <p:sp>
        <p:nvSpPr>
          <p:cNvPr id="24" name="Title 1"/>
          <p:cNvSpPr txBox="1">
            <a:spLocks/>
          </p:cNvSpPr>
          <p:nvPr/>
        </p:nvSpPr>
        <p:spPr bwMode="auto">
          <a:xfrm>
            <a:off x="109180" y="111574"/>
            <a:ext cx="8979084"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s-ES" sz="3400" b="1" dirty="0" smtClean="0">
                <a:solidFill>
                  <a:srgbClr val="1F497D"/>
                </a:solidFill>
              </a:rPr>
              <a:t>CEFR </a:t>
            </a:r>
            <a:r>
              <a:rPr lang="es-ES" sz="3400" b="1" dirty="0" err="1" smtClean="0">
                <a:solidFill>
                  <a:srgbClr val="1F497D"/>
                </a:solidFill>
              </a:rPr>
              <a:t>implementation</a:t>
            </a:r>
            <a:endParaRPr lang="es-ES" sz="1000" b="1" dirty="0" smtClean="0">
              <a:solidFill>
                <a:srgbClr val="0070C0"/>
              </a:solidFill>
            </a:endParaRPr>
          </a:p>
        </p:txBody>
      </p:sp>
      <p:sp>
        <p:nvSpPr>
          <p:cNvPr id="2" name="Rectangle 1"/>
          <p:cNvSpPr/>
          <p:nvPr/>
        </p:nvSpPr>
        <p:spPr>
          <a:xfrm>
            <a:off x="2555776" y="5028911"/>
            <a:ext cx="5447200" cy="646331"/>
          </a:xfrm>
          <a:prstGeom prst="rect">
            <a:avLst/>
          </a:prstGeom>
        </p:spPr>
        <p:txBody>
          <a:bodyPr wrap="square">
            <a:spAutoFit/>
          </a:bodyPr>
          <a:lstStyle/>
          <a:p>
            <a:r>
              <a:rPr lang="es-ES" b="1" dirty="0">
                <a:solidFill>
                  <a:srgbClr val="0070C0"/>
                </a:solidFill>
                <a:hlinkClick r:id="rId11"/>
              </a:rPr>
              <a:t>https://www.coe.int/en/web/common-european-framework-reference-languages</a:t>
            </a:r>
            <a:endParaRPr lang="es-ES" b="1" dirty="0">
              <a:solidFill>
                <a:srgbClr val="0070C0"/>
              </a:solidFill>
            </a:endParaRPr>
          </a:p>
        </p:txBody>
      </p:sp>
    </p:spTree>
    <p:extLst>
      <p:ext uri="{BB962C8B-B14F-4D97-AF65-F5344CB8AC3E}">
        <p14:creationId xmlns:p14="http://schemas.microsoft.com/office/powerpoint/2010/main" val="40948682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0913" y="179991"/>
            <a:ext cx="8676456" cy="1169551"/>
          </a:xfrm>
          <a:prstGeom prst="rect">
            <a:avLst/>
          </a:prstGeom>
          <a:noFill/>
        </p:spPr>
        <p:txBody>
          <a:bodyPr wrap="square" rtlCol="0">
            <a:spAutoFit/>
          </a:bodyPr>
          <a:lstStyle/>
          <a:p>
            <a:pPr algn="ctr"/>
            <a:r>
              <a:rPr lang="es-ES" sz="3600" b="1" dirty="0" err="1" smtClean="0">
                <a:solidFill>
                  <a:srgbClr val="1F497D"/>
                </a:solidFill>
                <a:latin typeface="Calibri"/>
              </a:rPr>
              <a:t>Whole-school</a:t>
            </a:r>
            <a:r>
              <a:rPr lang="es-ES" sz="3600" b="1" dirty="0" smtClean="0">
                <a:solidFill>
                  <a:srgbClr val="1F497D"/>
                </a:solidFill>
                <a:latin typeface="Calibri"/>
              </a:rPr>
              <a:t> </a:t>
            </a:r>
            <a:r>
              <a:rPr lang="es-ES" sz="3600" b="1" dirty="0" err="1" smtClean="0">
                <a:solidFill>
                  <a:srgbClr val="1F497D"/>
                </a:solidFill>
                <a:latin typeface="Calibri"/>
              </a:rPr>
              <a:t>approaches</a:t>
            </a:r>
            <a:endParaRPr lang="es-ES" sz="3600" b="1" dirty="0" smtClean="0">
              <a:solidFill>
                <a:srgbClr val="1F497D"/>
              </a:solidFill>
              <a:latin typeface="Calibri"/>
            </a:endParaRPr>
          </a:p>
          <a:p>
            <a:pPr algn="ctr"/>
            <a:endParaRPr lang="es-ES" sz="3400" b="1" dirty="0">
              <a:solidFill>
                <a:srgbClr val="1F497D"/>
              </a:solidFill>
              <a:latin typeface="Calibri"/>
            </a:endParaRPr>
          </a:p>
        </p:txBody>
      </p:sp>
      <p:sp>
        <p:nvSpPr>
          <p:cNvPr id="12" name="Rectangle 11"/>
          <p:cNvSpPr/>
          <p:nvPr/>
        </p:nvSpPr>
        <p:spPr>
          <a:xfrm>
            <a:off x="43395" y="1238974"/>
            <a:ext cx="9000999" cy="769441"/>
          </a:xfrm>
          <a:prstGeom prst="rect">
            <a:avLst/>
          </a:prstGeom>
        </p:spPr>
        <p:txBody>
          <a:bodyPr wrap="square">
            <a:spAutoFit/>
          </a:bodyPr>
          <a:lstStyle/>
          <a:p>
            <a:pPr algn="ctr"/>
            <a:r>
              <a:rPr lang="en-GB" sz="2200" b="1" dirty="0">
                <a:solidFill>
                  <a:srgbClr val="002060"/>
                </a:solidFill>
                <a:latin typeface="Calibri"/>
                <a:hlinkClick r:id="rId3"/>
              </a:rPr>
              <a:t>Project: A roadmap for schools to support the language(s) of schooling</a:t>
            </a:r>
            <a:endParaRPr lang="en-GB" sz="2200" b="1" dirty="0">
              <a:solidFill>
                <a:srgbClr val="002060"/>
              </a:solidFill>
              <a:latin typeface="Calibri"/>
            </a:endParaRPr>
          </a:p>
          <a:p>
            <a:pPr algn="ctr"/>
            <a:endParaRPr lang="en-GB" sz="2200" b="1" dirty="0">
              <a:solidFill>
                <a:srgbClr val="0070C0"/>
              </a:solidFill>
              <a:latin typeface="Calibri"/>
            </a:endParaRPr>
          </a:p>
        </p:txBody>
      </p:sp>
      <p:sp>
        <p:nvSpPr>
          <p:cNvPr id="16" name="Rectangle 15"/>
          <p:cNvSpPr/>
          <p:nvPr/>
        </p:nvSpPr>
        <p:spPr>
          <a:xfrm>
            <a:off x="553281" y="5042970"/>
            <a:ext cx="7981224" cy="430887"/>
          </a:xfrm>
          <a:prstGeom prst="rect">
            <a:avLst/>
          </a:prstGeom>
        </p:spPr>
        <p:txBody>
          <a:bodyPr wrap="none">
            <a:spAutoFit/>
          </a:bodyPr>
          <a:lstStyle/>
          <a:p>
            <a:r>
              <a:rPr lang="es-ES" sz="2200" b="1" dirty="0" smtClean="0">
                <a:solidFill>
                  <a:srgbClr val="0070C0"/>
                </a:solidFill>
                <a:latin typeface="Calibri"/>
              </a:rPr>
              <a:t>Project: </a:t>
            </a:r>
            <a:r>
              <a:rPr lang="es-ES" sz="2200" b="1" dirty="0" err="1" smtClean="0">
                <a:solidFill>
                  <a:srgbClr val="0070C0"/>
                </a:solidFill>
                <a:latin typeface="Calibri"/>
                <a:hlinkClick r:id="rId4"/>
              </a:rPr>
              <a:t>Learning</a:t>
            </a:r>
            <a:r>
              <a:rPr lang="es-ES" sz="2200" b="1" dirty="0" smtClean="0">
                <a:solidFill>
                  <a:srgbClr val="0070C0"/>
                </a:solidFill>
                <a:latin typeface="Calibri"/>
                <a:hlinkClick r:id="rId4"/>
              </a:rPr>
              <a:t> </a:t>
            </a:r>
            <a:r>
              <a:rPr lang="es-ES" sz="2200" b="1" dirty="0" err="1" smtClean="0">
                <a:solidFill>
                  <a:srgbClr val="0070C0"/>
                </a:solidFill>
                <a:latin typeface="Calibri"/>
                <a:hlinkClick r:id="rId4"/>
              </a:rPr>
              <a:t>environments</a:t>
            </a:r>
            <a:r>
              <a:rPr lang="es-ES" sz="2200" b="1" dirty="0" smtClean="0">
                <a:solidFill>
                  <a:srgbClr val="0070C0"/>
                </a:solidFill>
                <a:latin typeface="Calibri"/>
                <a:hlinkClick r:id="rId4"/>
              </a:rPr>
              <a:t> </a:t>
            </a:r>
            <a:r>
              <a:rPr lang="es-ES" sz="2200" b="1" dirty="0" err="1" smtClean="0">
                <a:solidFill>
                  <a:srgbClr val="0070C0"/>
                </a:solidFill>
                <a:latin typeface="Calibri"/>
                <a:hlinkClick r:id="rId4"/>
              </a:rPr>
              <a:t>where</a:t>
            </a:r>
            <a:r>
              <a:rPr lang="es-ES" sz="2200" b="1" dirty="0" smtClean="0">
                <a:solidFill>
                  <a:srgbClr val="0070C0"/>
                </a:solidFill>
                <a:latin typeface="Calibri"/>
                <a:hlinkClick r:id="rId4"/>
              </a:rPr>
              <a:t> </a:t>
            </a:r>
            <a:r>
              <a:rPr lang="es-ES" sz="2200" b="1" dirty="0" err="1" smtClean="0">
                <a:solidFill>
                  <a:srgbClr val="0070C0"/>
                </a:solidFill>
                <a:latin typeface="Calibri"/>
                <a:hlinkClick r:id="rId4"/>
              </a:rPr>
              <a:t>modern</a:t>
            </a:r>
            <a:r>
              <a:rPr lang="es-ES" sz="2200" b="1" dirty="0" smtClean="0">
                <a:solidFill>
                  <a:srgbClr val="0070C0"/>
                </a:solidFill>
                <a:latin typeface="Calibri"/>
                <a:hlinkClick r:id="rId4"/>
              </a:rPr>
              <a:t> </a:t>
            </a:r>
            <a:r>
              <a:rPr lang="es-ES" sz="2200" b="1" dirty="0" err="1" smtClean="0">
                <a:solidFill>
                  <a:srgbClr val="0070C0"/>
                </a:solidFill>
                <a:latin typeface="Calibri"/>
                <a:hlinkClick r:id="rId4"/>
              </a:rPr>
              <a:t>languages</a:t>
            </a:r>
            <a:r>
              <a:rPr lang="es-ES" sz="2200" b="1" dirty="0" smtClean="0">
                <a:solidFill>
                  <a:srgbClr val="0070C0"/>
                </a:solidFill>
                <a:latin typeface="Calibri"/>
                <a:hlinkClick r:id="rId4"/>
              </a:rPr>
              <a:t> </a:t>
            </a:r>
            <a:r>
              <a:rPr lang="es-ES" sz="2200" b="1" dirty="0" err="1" smtClean="0">
                <a:solidFill>
                  <a:srgbClr val="0070C0"/>
                </a:solidFill>
                <a:latin typeface="Calibri"/>
                <a:hlinkClick r:id="rId4"/>
              </a:rPr>
              <a:t>flourish</a:t>
            </a:r>
            <a:r>
              <a:rPr lang="es-ES" sz="2200" b="1" dirty="0" smtClean="0">
                <a:solidFill>
                  <a:srgbClr val="0070C0"/>
                </a:solidFill>
                <a:latin typeface="Calibri"/>
                <a:hlinkClick r:id="rId4"/>
              </a:rPr>
              <a:t> </a:t>
            </a:r>
            <a:endParaRPr lang="es-ES" sz="2200" b="1" dirty="0">
              <a:solidFill>
                <a:srgbClr val="0070C0"/>
              </a:solidFill>
              <a:latin typeface="Calibri"/>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44580" y="2104184"/>
            <a:ext cx="3798627" cy="1115305"/>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15172" y="3766363"/>
            <a:ext cx="4028035" cy="1116820"/>
          </a:xfrm>
          <a:prstGeom prst="rect">
            <a:avLst/>
          </a:prstGeom>
        </p:spPr>
      </p:pic>
    </p:spTree>
    <p:extLst>
      <p:ext uri="{BB962C8B-B14F-4D97-AF65-F5344CB8AC3E}">
        <p14:creationId xmlns:p14="http://schemas.microsoft.com/office/powerpoint/2010/main" val="30227431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1413" t="10800" r="32675" b="38780"/>
          <a:stretch/>
        </p:blipFill>
        <p:spPr>
          <a:xfrm>
            <a:off x="107504" y="399593"/>
            <a:ext cx="8712968" cy="5261655"/>
          </a:xfrm>
          <a:prstGeom prst="rect">
            <a:avLst/>
          </a:prstGeom>
        </p:spPr>
      </p:pic>
      <p:sp>
        <p:nvSpPr>
          <p:cNvPr id="5" name="Rectangle 4"/>
          <p:cNvSpPr/>
          <p:nvPr/>
        </p:nvSpPr>
        <p:spPr>
          <a:xfrm>
            <a:off x="251520" y="399593"/>
            <a:ext cx="8568952" cy="646331"/>
          </a:xfrm>
          <a:prstGeom prst="rect">
            <a:avLst/>
          </a:prstGeom>
        </p:spPr>
        <p:txBody>
          <a:bodyPr wrap="square">
            <a:spAutoFit/>
          </a:bodyPr>
          <a:lstStyle/>
          <a:p>
            <a:pPr algn="ctr"/>
            <a:r>
              <a:rPr lang="es-ES" b="1" dirty="0">
                <a:solidFill>
                  <a:srgbClr val="0070C0"/>
                </a:solidFill>
                <a:hlinkClick r:id="rId4"/>
              </a:rPr>
              <a:t>https://www.coe.int/en/web/platform-plurilingual-intercultural-language-education/home</a:t>
            </a:r>
            <a:endParaRPr lang="es-ES" b="1" dirty="0">
              <a:solidFill>
                <a:srgbClr val="0070C0"/>
              </a:solidFill>
            </a:endParaRPr>
          </a:p>
        </p:txBody>
      </p:sp>
      <p:pic>
        <p:nvPicPr>
          <p:cNvPr id="6" name="Picture 5"/>
          <p:cNvPicPr>
            <a:picLocks noChangeAspect="1"/>
          </p:cNvPicPr>
          <p:nvPr/>
        </p:nvPicPr>
        <p:blipFill rotWithShape="1">
          <a:blip r:embed="rId5"/>
          <a:srcRect r="4463" b="2367"/>
          <a:stretch/>
        </p:blipFill>
        <p:spPr>
          <a:xfrm>
            <a:off x="6967678" y="1197756"/>
            <a:ext cx="930431" cy="1404773"/>
          </a:xfrm>
          <a:prstGeom prst="rect">
            <a:avLst/>
          </a:prstGeom>
        </p:spPr>
      </p:pic>
      <p:pic>
        <p:nvPicPr>
          <p:cNvPr id="7" name="Picture 6"/>
          <p:cNvPicPr>
            <a:picLocks noChangeAspect="1"/>
          </p:cNvPicPr>
          <p:nvPr/>
        </p:nvPicPr>
        <p:blipFill>
          <a:blip r:embed="rId6"/>
          <a:stretch>
            <a:fillRect/>
          </a:stretch>
        </p:blipFill>
        <p:spPr>
          <a:xfrm rot="20915343">
            <a:off x="6182045" y="1265683"/>
            <a:ext cx="826459" cy="1399188"/>
          </a:xfrm>
          <a:prstGeom prst="rect">
            <a:avLst/>
          </a:prstGeom>
        </p:spPr>
      </p:pic>
      <p:sp>
        <p:nvSpPr>
          <p:cNvPr id="2" name="Rectangle 1"/>
          <p:cNvSpPr/>
          <p:nvPr/>
        </p:nvSpPr>
        <p:spPr>
          <a:xfrm>
            <a:off x="5076055" y="5085184"/>
            <a:ext cx="3312368" cy="523220"/>
          </a:xfrm>
          <a:prstGeom prst="rect">
            <a:avLst/>
          </a:prstGeom>
        </p:spPr>
        <p:txBody>
          <a:bodyPr wrap="square">
            <a:spAutoFit/>
          </a:bodyPr>
          <a:lstStyle/>
          <a:p>
            <a:pPr>
              <a:spcAft>
                <a:spcPts val="0"/>
              </a:spcAft>
            </a:pPr>
            <a:r>
              <a:rPr lang="en-GB" sz="1400" b="1" dirty="0">
                <a:solidFill>
                  <a:srgbClr val="0070C0"/>
                </a:solidFill>
              </a:rPr>
              <a:t>Education, mobility, otherness: the mediation functions of schools</a:t>
            </a:r>
            <a:endParaRPr lang="es-ES" sz="1400" b="1" dirty="0">
              <a:solidFill>
                <a:srgbClr val="0070C0"/>
              </a:solidFill>
            </a:endParaRPr>
          </a:p>
        </p:txBody>
      </p:sp>
      <p:sp>
        <p:nvSpPr>
          <p:cNvPr id="8" name="Rectangle 7"/>
          <p:cNvSpPr/>
          <p:nvPr/>
        </p:nvSpPr>
        <p:spPr>
          <a:xfrm>
            <a:off x="107504" y="5054857"/>
            <a:ext cx="3456384" cy="523220"/>
          </a:xfrm>
          <a:prstGeom prst="rect">
            <a:avLst/>
          </a:prstGeom>
        </p:spPr>
        <p:txBody>
          <a:bodyPr wrap="square">
            <a:spAutoFit/>
          </a:bodyPr>
          <a:lstStyle/>
          <a:p>
            <a:pPr>
              <a:spcAft>
                <a:spcPts val="0"/>
              </a:spcAft>
            </a:pPr>
            <a:r>
              <a:rPr lang="en-GB" sz="1400" b="1" dirty="0">
                <a:solidFill>
                  <a:srgbClr val="0070C0"/>
                </a:solidFill>
              </a:rPr>
              <a:t>The place of the languages of schooling in the curricula</a:t>
            </a:r>
          </a:p>
        </p:txBody>
      </p:sp>
      <p:pic>
        <p:nvPicPr>
          <p:cNvPr id="9" name="Picture 8"/>
          <p:cNvPicPr>
            <a:picLocks noChangeAspect="1"/>
          </p:cNvPicPr>
          <p:nvPr/>
        </p:nvPicPr>
        <p:blipFill>
          <a:blip r:embed="rId7"/>
          <a:stretch>
            <a:fillRect/>
          </a:stretch>
        </p:blipFill>
        <p:spPr>
          <a:xfrm rot="1908019">
            <a:off x="7691181" y="1399528"/>
            <a:ext cx="854425" cy="1436038"/>
          </a:xfrm>
          <a:prstGeom prst="rect">
            <a:avLst/>
          </a:prstGeom>
        </p:spPr>
      </p:pic>
    </p:spTree>
    <p:extLst>
      <p:ext uri="{BB962C8B-B14F-4D97-AF65-F5344CB8AC3E}">
        <p14:creationId xmlns:p14="http://schemas.microsoft.com/office/powerpoint/2010/main" val="32513846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792" y="620688"/>
            <a:ext cx="3744416" cy="3840154"/>
          </a:xfrm>
          <a:prstGeom prst="rect">
            <a:avLst/>
          </a:prstGeom>
          <a:ln>
            <a:noFill/>
          </a:ln>
          <a:effectLst>
            <a:softEdge rad="112500"/>
          </a:effectLst>
        </p:spPr>
      </p:pic>
      <p:pic>
        <p:nvPicPr>
          <p:cNvPr id="3" name="Picture 3" descr="C:\Users\Sarah\AppData\Local\Microsoft\Windows\Temporary Internet Files\Content.IE5\J3XJLTR1\MC90037014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4149080"/>
            <a:ext cx="1022592" cy="108012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979712" y="4689140"/>
            <a:ext cx="6336704" cy="369332"/>
          </a:xfrm>
          <a:prstGeom prst="rect">
            <a:avLst/>
          </a:prstGeom>
        </p:spPr>
        <p:txBody>
          <a:bodyPr wrap="square">
            <a:spAutoFit/>
          </a:bodyPr>
          <a:lstStyle/>
          <a:p>
            <a:pPr marL="0" indent="0">
              <a:buNone/>
            </a:pPr>
            <a:r>
              <a:rPr lang="fr-FR" b="1" dirty="0">
                <a:solidFill>
                  <a:srgbClr val="002060"/>
                </a:solidFill>
                <a:latin typeface="+mn-lt"/>
              </a:rPr>
              <a:t>« </a:t>
            </a:r>
            <a:r>
              <a:rPr lang="fr-FR" b="1" i="1" dirty="0" err="1">
                <a:solidFill>
                  <a:srgbClr val="002060"/>
                </a:solidFill>
                <a:latin typeface="+mn-lt"/>
              </a:rPr>
              <a:t>Knowledge</a:t>
            </a:r>
            <a:r>
              <a:rPr lang="fr-FR" b="1" i="1" dirty="0">
                <a:solidFill>
                  <a:srgbClr val="002060"/>
                </a:solidFill>
                <a:latin typeface="+mn-lt"/>
              </a:rPr>
              <a:t> of </a:t>
            </a:r>
            <a:r>
              <a:rPr lang="fr-FR" b="1" i="1" dirty="0" err="1">
                <a:solidFill>
                  <a:srgbClr val="002060"/>
                </a:solidFill>
                <a:latin typeface="+mn-lt"/>
              </a:rPr>
              <a:t>languages</a:t>
            </a:r>
            <a:r>
              <a:rPr lang="fr-FR" b="1" i="1" dirty="0">
                <a:solidFill>
                  <a:srgbClr val="002060"/>
                </a:solidFill>
                <a:latin typeface="+mn-lt"/>
              </a:rPr>
              <a:t> </a:t>
            </a:r>
            <a:r>
              <a:rPr lang="fr-FR" b="1" i="1" dirty="0" err="1">
                <a:solidFill>
                  <a:srgbClr val="002060"/>
                </a:solidFill>
                <a:latin typeface="+mn-lt"/>
              </a:rPr>
              <a:t>is</a:t>
            </a:r>
            <a:r>
              <a:rPr lang="fr-FR" b="1" i="1" dirty="0">
                <a:solidFill>
                  <a:srgbClr val="002060"/>
                </a:solidFill>
                <a:latin typeface="+mn-lt"/>
              </a:rPr>
              <a:t> </a:t>
            </a:r>
            <a:r>
              <a:rPr lang="fr-FR" b="1" i="1" dirty="0" smtClean="0">
                <a:solidFill>
                  <a:srgbClr val="002060"/>
                </a:solidFill>
                <a:latin typeface="+mn-lt"/>
              </a:rPr>
              <a:t>the </a:t>
            </a:r>
            <a:r>
              <a:rPr lang="fr-FR" b="1" i="1" dirty="0" err="1" smtClean="0">
                <a:solidFill>
                  <a:srgbClr val="002060"/>
                </a:solidFill>
                <a:latin typeface="+mn-lt"/>
              </a:rPr>
              <a:t>doorway</a:t>
            </a:r>
            <a:r>
              <a:rPr lang="fr-FR" b="1" i="1" dirty="0">
                <a:solidFill>
                  <a:srgbClr val="002060"/>
                </a:solidFill>
                <a:latin typeface="+mn-lt"/>
              </a:rPr>
              <a:t> </a:t>
            </a:r>
            <a:r>
              <a:rPr lang="fr-FR" b="1" i="1" dirty="0" smtClean="0">
                <a:solidFill>
                  <a:srgbClr val="002060"/>
                </a:solidFill>
                <a:latin typeface="+mn-lt"/>
              </a:rPr>
              <a:t>to </a:t>
            </a:r>
            <a:r>
              <a:rPr lang="fr-FR" b="1" i="1" dirty="0" err="1">
                <a:solidFill>
                  <a:srgbClr val="002060"/>
                </a:solidFill>
                <a:latin typeface="+mn-lt"/>
              </a:rPr>
              <a:t>wisdom</a:t>
            </a:r>
            <a:r>
              <a:rPr lang="fr-FR" b="1" dirty="0">
                <a:solidFill>
                  <a:srgbClr val="002060"/>
                </a:solidFill>
                <a:latin typeface="+mn-lt"/>
              </a:rPr>
              <a:t> » </a:t>
            </a:r>
            <a:r>
              <a:rPr lang="fr-FR" sz="1200" b="1" dirty="0">
                <a:solidFill>
                  <a:srgbClr val="002060"/>
                </a:solidFill>
                <a:latin typeface="+mn-lt"/>
              </a:rPr>
              <a:t>Roger Bacon </a:t>
            </a:r>
          </a:p>
        </p:txBody>
      </p:sp>
    </p:spTree>
    <p:extLst>
      <p:ext uri="{BB962C8B-B14F-4D97-AF65-F5344CB8AC3E}">
        <p14:creationId xmlns:p14="http://schemas.microsoft.com/office/powerpoint/2010/main" val="4000142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l="3908" t="12682" r="2715" b="8170"/>
          <a:stretch>
            <a:fillRect/>
          </a:stretch>
        </p:blipFill>
        <p:spPr bwMode="auto">
          <a:xfrm>
            <a:off x="0" y="0"/>
            <a:ext cx="9144000" cy="5805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97540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p:cNvGrpSpPr/>
          <p:nvPr/>
        </p:nvGrpSpPr>
        <p:grpSpPr>
          <a:xfrm>
            <a:off x="0" y="672434"/>
            <a:ext cx="9144000" cy="5467502"/>
            <a:chOff x="0" y="672434"/>
            <a:chExt cx="9144000" cy="5467502"/>
          </a:xfrm>
        </p:grpSpPr>
        <p:pic>
          <p:nvPicPr>
            <p:cNvPr id="5" name="Image 4"/>
            <p:cNvPicPr>
              <a:picLocks noChangeAspect="1"/>
            </p:cNvPicPr>
            <p:nvPr/>
          </p:nvPicPr>
          <p:blipFill>
            <a:blip r:embed="rId3"/>
            <a:stretch>
              <a:fillRect/>
            </a:stretch>
          </p:blipFill>
          <p:spPr>
            <a:xfrm>
              <a:off x="0" y="672434"/>
              <a:ext cx="9115425" cy="1687308"/>
            </a:xfrm>
            <a:prstGeom prst="rect">
              <a:avLst/>
            </a:prstGeom>
          </p:spPr>
        </p:pic>
        <p:pic>
          <p:nvPicPr>
            <p:cNvPr id="6" name="Image 5"/>
            <p:cNvPicPr>
              <a:picLocks noChangeAspect="1"/>
            </p:cNvPicPr>
            <p:nvPr/>
          </p:nvPicPr>
          <p:blipFill>
            <a:blip r:embed="rId4"/>
            <a:stretch>
              <a:fillRect/>
            </a:stretch>
          </p:blipFill>
          <p:spPr>
            <a:xfrm>
              <a:off x="0" y="2433482"/>
              <a:ext cx="9144000" cy="1150374"/>
            </a:xfrm>
            <a:prstGeom prst="rect">
              <a:avLst/>
            </a:prstGeom>
          </p:spPr>
        </p:pic>
        <p:pic>
          <p:nvPicPr>
            <p:cNvPr id="8" name="Image 7"/>
            <p:cNvPicPr>
              <a:picLocks noChangeAspect="1"/>
            </p:cNvPicPr>
            <p:nvPr/>
          </p:nvPicPr>
          <p:blipFill>
            <a:blip r:embed="rId5"/>
            <a:stretch>
              <a:fillRect/>
            </a:stretch>
          </p:blipFill>
          <p:spPr>
            <a:xfrm>
              <a:off x="5868629" y="3622301"/>
              <a:ext cx="2362200" cy="2114820"/>
            </a:xfrm>
            <a:prstGeom prst="rect">
              <a:avLst/>
            </a:prstGeom>
          </p:spPr>
        </p:pic>
        <p:pic>
          <p:nvPicPr>
            <p:cNvPr id="10" name="Image 9"/>
            <p:cNvPicPr>
              <a:picLocks noChangeAspect="1"/>
            </p:cNvPicPr>
            <p:nvPr/>
          </p:nvPicPr>
          <p:blipFill>
            <a:blip r:embed="rId6"/>
            <a:stretch>
              <a:fillRect/>
            </a:stretch>
          </p:blipFill>
          <p:spPr>
            <a:xfrm>
              <a:off x="0" y="3583856"/>
              <a:ext cx="5459669" cy="2556080"/>
            </a:xfrm>
            <a:prstGeom prst="rect">
              <a:avLst/>
            </a:prstGeom>
          </p:spPr>
        </p:pic>
      </p:grpSp>
      <p:sp>
        <p:nvSpPr>
          <p:cNvPr id="12" name="Ellipse 11"/>
          <p:cNvSpPr/>
          <p:nvPr/>
        </p:nvSpPr>
        <p:spPr>
          <a:xfrm>
            <a:off x="1793311" y="3764709"/>
            <a:ext cx="1873045" cy="1111931"/>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14" name="Ellipse 13"/>
          <p:cNvSpPr/>
          <p:nvPr/>
        </p:nvSpPr>
        <p:spPr>
          <a:xfrm>
            <a:off x="1962109" y="5274844"/>
            <a:ext cx="1535447" cy="796413"/>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16" name="Ellipse 15"/>
          <p:cNvSpPr/>
          <p:nvPr/>
        </p:nvSpPr>
        <p:spPr>
          <a:xfrm>
            <a:off x="3832045" y="3583856"/>
            <a:ext cx="1451334" cy="796413"/>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23" name="Ellipse 22"/>
          <p:cNvSpPr/>
          <p:nvPr/>
        </p:nvSpPr>
        <p:spPr>
          <a:xfrm>
            <a:off x="222182" y="5343523"/>
            <a:ext cx="1535447" cy="796413"/>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a:solidFill>
                <a:prstClr val="white"/>
              </a:solidFill>
            </a:endParaRPr>
          </a:p>
        </p:txBody>
      </p:sp>
      <p:sp>
        <p:nvSpPr>
          <p:cNvPr id="25" name="Espace réservé du numéro de diapositive 24"/>
          <p:cNvSpPr>
            <a:spLocks noGrp="1"/>
          </p:cNvSpPr>
          <p:nvPr>
            <p:ph type="sldNum" sz="quarter" idx="12"/>
          </p:nvPr>
        </p:nvSpPr>
        <p:spPr/>
        <p:txBody>
          <a:bodyPr/>
          <a:lstStyle/>
          <a:p>
            <a:fld id="{7DAF340D-3BED-4726-987F-5DD911430081}" type="slidenum">
              <a:rPr lang="fr-FR" smtClean="0">
                <a:solidFill>
                  <a:prstClr val="black">
                    <a:tint val="75000"/>
                  </a:prstClr>
                </a:solidFill>
              </a:rPr>
              <a:pPr/>
              <a:t>4</a:t>
            </a:fld>
            <a:endParaRPr lang="fr-FR">
              <a:solidFill>
                <a:prstClr val="black">
                  <a:tint val="75000"/>
                </a:prstClr>
              </a:solidFill>
            </a:endParaRPr>
          </a:p>
        </p:txBody>
      </p:sp>
    </p:spTree>
    <p:extLst>
      <p:ext uri="{BB962C8B-B14F-4D97-AF65-F5344CB8AC3E}">
        <p14:creationId xmlns:p14="http://schemas.microsoft.com/office/powerpoint/2010/main" val="229397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7" name="AutoShape 15"/>
          <p:cNvSpPr>
            <a:spLocks noChangeArrowheads="1"/>
          </p:cNvSpPr>
          <p:nvPr/>
        </p:nvSpPr>
        <p:spPr bwMode="auto">
          <a:xfrm>
            <a:off x="676388" y="791325"/>
            <a:ext cx="8027987" cy="5300663"/>
          </a:xfrm>
          <a:prstGeom prst="wedgeRoundRectCallout">
            <a:avLst>
              <a:gd name="adj1" fmla="val -49216"/>
              <a:gd name="adj2" fmla="val 34055"/>
              <a:gd name="adj3" fmla="val 16667"/>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a:spcBef>
                <a:spcPct val="20000"/>
              </a:spcBef>
              <a:buChar char="•"/>
              <a:defRPr sz="3200">
                <a:solidFill>
                  <a:schemeClr val="tx1"/>
                </a:solidFill>
                <a:latin typeface="Arial" panose="020B0604020202020204" pitchFamily="34" charset="0"/>
              </a:defRPr>
            </a:lvl1pPr>
            <a:lvl2pPr marL="742950" indent="-285750" defTabSz="449263">
              <a:spcBef>
                <a:spcPct val="20000"/>
              </a:spcBef>
              <a:buChar char="–"/>
              <a:defRPr sz="2800">
                <a:solidFill>
                  <a:schemeClr val="tx1"/>
                </a:solidFill>
                <a:latin typeface="Arial" panose="020B0604020202020204" pitchFamily="34" charset="0"/>
              </a:defRPr>
            </a:lvl2pPr>
            <a:lvl3pPr marL="1143000" indent="-228600" defTabSz="449263">
              <a:spcBef>
                <a:spcPct val="20000"/>
              </a:spcBef>
              <a:buChar char="•"/>
              <a:defRPr sz="2400">
                <a:solidFill>
                  <a:schemeClr val="tx1"/>
                </a:solidFill>
                <a:latin typeface="Arial" panose="020B0604020202020204" pitchFamily="34" charset="0"/>
              </a:defRPr>
            </a:lvl3pPr>
            <a:lvl4pPr marL="1600200" indent="-228600" defTabSz="449263">
              <a:spcBef>
                <a:spcPct val="20000"/>
              </a:spcBef>
              <a:buChar char="–"/>
              <a:defRPr sz="2000">
                <a:solidFill>
                  <a:schemeClr val="tx1"/>
                </a:solidFill>
                <a:latin typeface="Arial" panose="020B0604020202020204" pitchFamily="34" charset="0"/>
              </a:defRPr>
            </a:lvl4pPr>
            <a:lvl5pPr marL="2057400" indent="-228600" defTabSz="449263">
              <a:spcBef>
                <a:spcPct val="20000"/>
              </a:spcBef>
              <a:buChar char="»"/>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lnSpc>
                <a:spcPct val="74000"/>
              </a:lnSpc>
              <a:spcBef>
                <a:spcPct val="0"/>
              </a:spcBef>
              <a:spcAft>
                <a:spcPts val="0"/>
              </a:spcAft>
              <a:buClr>
                <a:srgbClr val="000000"/>
              </a:buClr>
              <a:buFont typeface="Times New Roman" panose="02020603050405020304" pitchFamily="18" charset="0"/>
              <a:buNone/>
            </a:pPr>
            <a:endParaRPr lang="de-DE" altLang="fr-FR" sz="2400">
              <a:solidFill>
                <a:prstClr val="white"/>
              </a:solidFill>
              <a:latin typeface="Times New Roman" panose="02020603050405020304" pitchFamily="18" charset="0"/>
            </a:endParaRPr>
          </a:p>
        </p:txBody>
      </p:sp>
      <p:graphicFrame>
        <p:nvGraphicFramePr>
          <p:cNvPr id="276621" name="Group 141"/>
          <p:cNvGraphicFramePr>
            <a:graphicFrameLocks noGrp="1"/>
          </p:cNvGraphicFramePr>
          <p:nvPr>
            <p:extLst/>
          </p:nvPr>
        </p:nvGraphicFramePr>
        <p:xfrm>
          <a:off x="963725" y="4148888"/>
          <a:ext cx="7488238" cy="720725"/>
        </p:xfrm>
        <a:graphic>
          <a:graphicData uri="http://schemas.openxmlformats.org/drawingml/2006/table">
            <a:tbl>
              <a:tblPr/>
              <a:tblGrid>
                <a:gridCol w="863600"/>
                <a:gridCol w="6624638"/>
              </a:tblGrid>
              <a:tr h="7207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fr-FR" altLang="fr-FR" sz="2000" b="1" i="0" u="none" strike="noStrike" cap="none" normalizeH="0" baseline="0" smtClean="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9933"/>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pl-PL" altLang="fr-FR" sz="2000" b="1" i="0" u="none" strike="noStrike" cap="none" normalizeH="0" baseline="0" smtClean="0">
                          <a:ln>
                            <a:noFill/>
                          </a:ln>
                          <a:solidFill>
                            <a:schemeClr val="tx1"/>
                          </a:solidFill>
                          <a:effectLst/>
                          <a:latin typeface="Arial" panose="020B0604020202020204" pitchFamily="34" charset="0"/>
                        </a:rPr>
                        <a:t>Curiosity about a °multilingual / multicultural° environment</a:t>
                      </a:r>
                      <a:endParaRPr kumimoji="0" lang="fr-FR" altLang="fr-FR" sz="2000" b="1"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9933"/>
                    </a:solidFill>
                  </a:tcPr>
                </a:tc>
              </a:tr>
            </a:tbl>
          </a:graphicData>
        </a:graphic>
      </p:graphicFrame>
      <p:graphicFrame>
        <p:nvGraphicFramePr>
          <p:cNvPr id="276680" name="Group 200"/>
          <p:cNvGraphicFramePr>
            <a:graphicFrameLocks noGrp="1"/>
          </p:cNvGraphicFramePr>
          <p:nvPr>
            <p:extLst/>
          </p:nvPr>
        </p:nvGraphicFramePr>
        <p:xfrm>
          <a:off x="963725" y="3499600"/>
          <a:ext cx="7488238" cy="663575"/>
        </p:xfrm>
        <a:graphic>
          <a:graphicData uri="http://schemas.openxmlformats.org/drawingml/2006/table">
            <a:tbl>
              <a:tblPr/>
              <a:tblGrid>
                <a:gridCol w="863600"/>
                <a:gridCol w="6624638"/>
              </a:tblGrid>
              <a:tr h="6635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80000"/>
                        </a:lnSpc>
                        <a:spcBef>
                          <a:spcPct val="20000"/>
                        </a:spcBef>
                        <a:spcAft>
                          <a:spcPct val="0"/>
                        </a:spcAft>
                        <a:buClrTx/>
                        <a:buSzTx/>
                        <a:buFontTx/>
                        <a:buNone/>
                        <a:tabLst/>
                      </a:pPr>
                      <a:endParaRPr kumimoji="0" lang="fr-FR" altLang="fr-FR" sz="2000" b="1" i="0" u="none" strike="noStrike" cap="none" normalizeH="0" baseline="0" smtClean="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0E24A"/>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en-US" altLang="fr-FR" sz="2000" b="1" i="0" u="none" strike="noStrike" cap="none" normalizeH="0" baseline="0" smtClean="0">
                          <a:ln>
                            <a:noFill/>
                          </a:ln>
                          <a:solidFill>
                            <a:schemeClr val="tx1"/>
                          </a:solidFill>
                          <a:effectLst/>
                          <a:latin typeface="Arial" panose="020B0604020202020204" pitchFamily="34" charset="0"/>
                        </a:rPr>
                        <a:t>Knows that one can have a °multiple / plural / composite° identity </a:t>
                      </a:r>
                      <a:endParaRPr kumimoji="0" lang="fr-FR" altLang="fr-FR" sz="2000" b="1"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0E24A"/>
                    </a:solidFill>
                  </a:tcPr>
                </a:tc>
              </a:tr>
            </a:tbl>
          </a:graphicData>
        </a:graphic>
      </p:graphicFrame>
      <p:graphicFrame>
        <p:nvGraphicFramePr>
          <p:cNvPr id="276678" name="Group 198"/>
          <p:cNvGraphicFramePr>
            <a:graphicFrameLocks noGrp="1"/>
          </p:cNvGraphicFramePr>
          <p:nvPr>
            <p:extLst/>
          </p:nvPr>
        </p:nvGraphicFramePr>
        <p:xfrm>
          <a:off x="963725" y="2491538"/>
          <a:ext cx="7488238" cy="1006475"/>
        </p:xfrm>
        <a:graphic>
          <a:graphicData uri="http://schemas.openxmlformats.org/drawingml/2006/table">
            <a:tbl>
              <a:tblPr/>
              <a:tblGrid>
                <a:gridCol w="863600"/>
                <a:gridCol w="6624638"/>
              </a:tblGrid>
              <a:tr h="10064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fr-FR" altLang="fr-FR" sz="2000" b="1" i="0" u="none" strike="noStrike" cap="none" normalizeH="0" baseline="0" smtClean="0">
                        <a:ln>
                          <a:noFill/>
                        </a:ln>
                        <a:solidFill>
                          <a:schemeClr val="tx1"/>
                        </a:solidFill>
                        <a:effectLst/>
                        <a:latin typeface="Arial" panose="020B0604020202020204" pitchFamily="34" charset="0"/>
                      </a:endParaRPr>
                    </a:p>
                  </a:txBody>
                  <a:tcPr marT="45749" marB="4574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BA4FB"/>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fr-FR" sz="2000" b="1" i="0" u="none" strike="noStrike" cap="none" normalizeH="0" baseline="0" smtClean="0">
                          <a:ln>
                            <a:noFill/>
                          </a:ln>
                          <a:solidFill>
                            <a:schemeClr val="tx1"/>
                          </a:solidFill>
                          <a:effectLst/>
                          <a:latin typeface="Arial" panose="020B0604020202020204" pitchFamily="34" charset="0"/>
                        </a:rPr>
                        <a:t>Can use knowledge and skills already mastered in one language in activities of °comprehension / production° in another language</a:t>
                      </a:r>
                      <a:endParaRPr kumimoji="0" lang="fr-FR" altLang="fr-FR" sz="2000" b="1" i="0" u="none" strike="noStrike" cap="none" normalizeH="0" baseline="0" smtClean="0">
                        <a:ln>
                          <a:noFill/>
                        </a:ln>
                        <a:solidFill>
                          <a:schemeClr val="tx1"/>
                        </a:solidFill>
                        <a:effectLst/>
                        <a:latin typeface="Arial" panose="020B0604020202020204" pitchFamily="34" charset="0"/>
                      </a:endParaRPr>
                    </a:p>
                  </a:txBody>
                  <a:tcPr marT="45749" marB="4574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BA4FB"/>
                    </a:solidFill>
                  </a:tcPr>
                </a:tc>
              </a:tr>
            </a:tbl>
          </a:graphicData>
        </a:graphic>
      </p:graphicFrame>
      <p:graphicFrame>
        <p:nvGraphicFramePr>
          <p:cNvPr id="276676" name="Group 196"/>
          <p:cNvGraphicFramePr>
            <a:graphicFrameLocks noGrp="1"/>
          </p:cNvGraphicFramePr>
          <p:nvPr>
            <p:extLst/>
          </p:nvPr>
        </p:nvGraphicFramePr>
        <p:xfrm>
          <a:off x="963725" y="1770813"/>
          <a:ext cx="7488238" cy="720725"/>
        </p:xfrm>
        <a:graphic>
          <a:graphicData uri="http://schemas.openxmlformats.org/drawingml/2006/table">
            <a:tbl>
              <a:tblPr/>
              <a:tblGrid>
                <a:gridCol w="863600"/>
                <a:gridCol w="6624638"/>
              </a:tblGrid>
              <a:tr h="7207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fr-FR" altLang="fr-FR" sz="2000" b="1" i="0" u="none" strike="noStrike" cap="none" normalizeH="0" baseline="0" dirty="0" smtClean="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9933"/>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en-US" altLang="fr-FR" sz="2000" b="1" i="0" u="none" strike="noStrike" cap="none" normalizeH="0" baseline="0" dirty="0" smtClean="0">
                          <a:ln>
                            <a:noFill/>
                          </a:ln>
                          <a:solidFill>
                            <a:schemeClr val="tx1"/>
                          </a:solidFill>
                          <a:effectLst/>
                          <a:latin typeface="Arial" panose="020B0604020202020204" pitchFamily="34" charset="0"/>
                        </a:rPr>
                        <a:t>Positive acceptance °°of °linguistic / cultural° diversity / of others / of what is different°°</a:t>
                      </a:r>
                      <a:endParaRPr kumimoji="0" lang="fr-FR" altLang="fr-FR" sz="2000" b="1" i="0" u="none" strike="noStrike" cap="none" normalizeH="0" baseline="0" dirty="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9933"/>
                    </a:solidFill>
                  </a:tcPr>
                </a:tc>
              </a:tr>
            </a:tbl>
          </a:graphicData>
        </a:graphic>
      </p:graphicFrame>
      <p:graphicFrame>
        <p:nvGraphicFramePr>
          <p:cNvPr id="276613" name="Group 133"/>
          <p:cNvGraphicFramePr>
            <a:graphicFrameLocks noGrp="1"/>
          </p:cNvGraphicFramePr>
          <p:nvPr>
            <p:extLst/>
          </p:nvPr>
        </p:nvGraphicFramePr>
        <p:xfrm>
          <a:off x="963725" y="1192963"/>
          <a:ext cx="7488238" cy="579437"/>
        </p:xfrm>
        <a:graphic>
          <a:graphicData uri="http://schemas.openxmlformats.org/drawingml/2006/table">
            <a:tbl>
              <a:tblPr/>
              <a:tblGrid>
                <a:gridCol w="863600"/>
                <a:gridCol w="6624638"/>
              </a:tblGrid>
              <a:tr h="57943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80000"/>
                        </a:lnSpc>
                        <a:spcBef>
                          <a:spcPct val="20000"/>
                        </a:spcBef>
                        <a:spcAft>
                          <a:spcPct val="0"/>
                        </a:spcAft>
                        <a:buClrTx/>
                        <a:buSzTx/>
                        <a:buFontTx/>
                        <a:buNone/>
                        <a:tabLst/>
                      </a:pPr>
                      <a:endParaRPr kumimoji="0" lang="fr-FR" altLang="fr-FR" sz="2000" b="1" i="0" u="none" strike="noStrike" cap="none" normalizeH="0" baseline="0" dirty="0" smtClean="0">
                        <a:ln>
                          <a:noFill/>
                        </a:ln>
                        <a:solidFill>
                          <a:schemeClr val="tx1"/>
                        </a:solidFill>
                        <a:effectLst/>
                        <a:latin typeface="Arial" panose="020B0604020202020204" pitchFamily="34" charset="0"/>
                      </a:endParaRPr>
                    </a:p>
                  </a:txBody>
                  <a:tcPr marT="45745" marB="4574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0E24A"/>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en-US" altLang="fr-FR" sz="2000" b="1" i="0" u="none" strike="noStrike" cap="none" normalizeH="0" baseline="0" dirty="0" smtClean="0">
                          <a:ln>
                            <a:noFill/>
                          </a:ln>
                          <a:solidFill>
                            <a:schemeClr val="tx1"/>
                          </a:solidFill>
                          <a:effectLst/>
                          <a:latin typeface="Arial" panose="020B0604020202020204" pitchFamily="34" charset="0"/>
                        </a:rPr>
                        <a:t>Knows that each language has its own, partly specific, way of °perceiving / </a:t>
                      </a:r>
                      <a:r>
                        <a:rPr kumimoji="0" lang="en-US" altLang="fr-FR" sz="2000" b="1" i="0" u="none" strike="noStrike" cap="none" normalizeH="0" baseline="0" dirty="0" err="1" smtClean="0">
                          <a:ln>
                            <a:noFill/>
                          </a:ln>
                          <a:solidFill>
                            <a:schemeClr val="tx1"/>
                          </a:solidFill>
                          <a:effectLst/>
                          <a:latin typeface="Arial" panose="020B0604020202020204" pitchFamily="34" charset="0"/>
                        </a:rPr>
                        <a:t>organising</a:t>
                      </a:r>
                      <a:r>
                        <a:rPr kumimoji="0" lang="en-US" altLang="fr-FR" sz="2000" b="1" i="0" u="none" strike="noStrike" cap="none" normalizeH="0" baseline="0" dirty="0" smtClean="0">
                          <a:ln>
                            <a:noFill/>
                          </a:ln>
                          <a:solidFill>
                            <a:schemeClr val="tx1"/>
                          </a:solidFill>
                          <a:effectLst/>
                          <a:latin typeface="Arial" panose="020B0604020202020204" pitchFamily="34" charset="0"/>
                        </a:rPr>
                        <a:t> ° reality  </a:t>
                      </a:r>
                      <a:endParaRPr kumimoji="0" lang="fr-FR" altLang="fr-FR" sz="2000" b="1" i="0" u="none" strike="noStrike" cap="none" normalizeH="0" baseline="0" dirty="0" smtClean="0">
                        <a:ln>
                          <a:noFill/>
                        </a:ln>
                        <a:solidFill>
                          <a:schemeClr val="tx1"/>
                        </a:solidFill>
                        <a:effectLst/>
                        <a:latin typeface="Arial" panose="020B0604020202020204" pitchFamily="34" charset="0"/>
                      </a:endParaRPr>
                    </a:p>
                  </a:txBody>
                  <a:tcPr marT="45745" marB="4574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0E24A"/>
                    </a:solidFill>
                  </a:tcPr>
                </a:tc>
              </a:tr>
            </a:tbl>
          </a:graphicData>
        </a:graphic>
      </p:graphicFrame>
      <p:graphicFrame>
        <p:nvGraphicFramePr>
          <p:cNvPr id="276673" name="Group 193"/>
          <p:cNvGraphicFramePr>
            <a:graphicFrameLocks noGrp="1"/>
          </p:cNvGraphicFramePr>
          <p:nvPr>
            <p:extLst/>
          </p:nvPr>
        </p:nvGraphicFramePr>
        <p:xfrm>
          <a:off x="963725" y="4868025"/>
          <a:ext cx="7488238" cy="719138"/>
        </p:xfrm>
        <a:graphic>
          <a:graphicData uri="http://schemas.openxmlformats.org/drawingml/2006/table">
            <a:tbl>
              <a:tblPr/>
              <a:tblGrid>
                <a:gridCol w="863600"/>
                <a:gridCol w="6624638"/>
              </a:tblGrid>
              <a:tr h="7191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fr-FR" altLang="fr-FR" sz="2000" b="1" i="0" u="none" strike="noStrike" cap="none" normalizeH="0" baseline="0" dirty="0" smtClean="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BA4FB"/>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fr-FR" sz="2000" b="1" i="0" u="none" strike="noStrike" cap="none" normalizeH="0" baseline="0" smtClean="0">
                          <a:ln>
                            <a:noFill/>
                          </a:ln>
                          <a:solidFill>
                            <a:schemeClr val="tx1"/>
                          </a:solidFill>
                          <a:effectLst/>
                          <a:latin typeface="Arial" panose="020B0604020202020204" pitchFamily="34" charset="0"/>
                        </a:rPr>
                        <a:t>Can compare different cultural practices</a:t>
                      </a:r>
                      <a:endParaRPr kumimoji="0" lang="fr-FR" altLang="fr-FR" sz="2000" b="1"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BA4FB"/>
                    </a:solidFill>
                  </a:tcPr>
                </a:tc>
              </a:tr>
            </a:tbl>
          </a:graphicData>
        </a:graphic>
      </p:graphicFrame>
      <p:sp>
        <p:nvSpPr>
          <p:cNvPr id="3" name="Espace réservé du numéro de diapositive 2"/>
          <p:cNvSpPr>
            <a:spLocks noGrp="1"/>
          </p:cNvSpPr>
          <p:nvPr>
            <p:ph type="sldNum" sz="quarter" idx="12"/>
          </p:nvPr>
        </p:nvSpPr>
        <p:spPr/>
        <p:txBody>
          <a:bodyPr/>
          <a:lstStyle/>
          <a:p>
            <a:fld id="{7DAF340D-3BED-4726-987F-5DD911430081}" type="slidenum">
              <a:rPr lang="fr-FR" smtClean="0">
                <a:solidFill>
                  <a:prstClr val="black">
                    <a:tint val="75000"/>
                  </a:prstClr>
                </a:solidFill>
              </a:rPr>
              <a:pPr/>
              <a:t>5</a:t>
            </a:fld>
            <a:endParaRPr lang="fr-FR">
              <a:solidFill>
                <a:prstClr val="black">
                  <a:tint val="75000"/>
                </a:prstClr>
              </a:solidFill>
            </a:endParaRPr>
          </a:p>
        </p:txBody>
      </p:sp>
    </p:spTree>
    <p:extLst>
      <p:ext uri="{BB962C8B-B14F-4D97-AF65-F5344CB8AC3E}">
        <p14:creationId xmlns:p14="http://schemas.microsoft.com/office/powerpoint/2010/main" val="181858177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6487"/>
                                        </p:tgtEl>
                                        <p:attrNameLst>
                                          <p:attrName>style.visibility</p:attrName>
                                        </p:attrNameLst>
                                      </p:cBhvr>
                                      <p:to>
                                        <p:strVal val="visible"/>
                                      </p:to>
                                    </p:set>
                                    <p:animEffect transition="in" filter="wipe(left)">
                                      <p:cBhvr>
                                        <p:cTn id="7" dur="500"/>
                                        <p:tgtEl>
                                          <p:spTgt spid="276487"/>
                                        </p:tgtEl>
                                      </p:cBhvr>
                                    </p:animEffect>
                                  </p:childTnLst>
                                </p:cTn>
                              </p:par>
                            </p:childTnLst>
                          </p:cTn>
                        </p:par>
                        <p:par>
                          <p:cTn id="8" fill="hold" nodeType="afterGroup">
                            <p:stCondLst>
                              <p:cond delay="500"/>
                            </p:stCondLst>
                            <p:childTnLst>
                              <p:par>
                                <p:cTn id="9" presetID="7" presetClass="entr" presetSubtype="1" fill="hold" nodeType="afterEffect">
                                  <p:stCondLst>
                                    <p:cond delay="500"/>
                                  </p:stCondLst>
                                  <p:childTnLst>
                                    <p:set>
                                      <p:cBhvr>
                                        <p:cTn id="10" dur="1" fill="hold">
                                          <p:stCondLst>
                                            <p:cond delay="0"/>
                                          </p:stCondLst>
                                        </p:cTn>
                                        <p:tgtEl>
                                          <p:spTgt spid="276613"/>
                                        </p:tgtEl>
                                        <p:attrNameLst>
                                          <p:attrName>style.visibility</p:attrName>
                                        </p:attrNameLst>
                                      </p:cBhvr>
                                      <p:to>
                                        <p:strVal val="visible"/>
                                      </p:to>
                                    </p:set>
                                    <p:anim calcmode="lin" valueType="num">
                                      <p:cBhvr additive="base">
                                        <p:cTn id="11" dur="1000" fill="hold"/>
                                        <p:tgtEl>
                                          <p:spTgt spid="276613"/>
                                        </p:tgtEl>
                                        <p:attrNameLst>
                                          <p:attrName>ppt_x</p:attrName>
                                        </p:attrNameLst>
                                      </p:cBhvr>
                                      <p:tavLst>
                                        <p:tav tm="0">
                                          <p:val>
                                            <p:strVal val="#ppt_x"/>
                                          </p:val>
                                        </p:tav>
                                        <p:tav tm="100000">
                                          <p:val>
                                            <p:strVal val="#ppt_x"/>
                                          </p:val>
                                        </p:tav>
                                      </p:tavLst>
                                    </p:anim>
                                    <p:anim calcmode="lin" valueType="num">
                                      <p:cBhvr additive="base">
                                        <p:cTn id="12" dur="1000" fill="hold"/>
                                        <p:tgtEl>
                                          <p:spTgt spid="276613"/>
                                        </p:tgtEl>
                                        <p:attrNameLst>
                                          <p:attrName>ppt_y</p:attrName>
                                        </p:attrNameLst>
                                      </p:cBhvr>
                                      <p:tavLst>
                                        <p:tav tm="0">
                                          <p:val>
                                            <p:strVal val="0-#ppt_h/2"/>
                                          </p:val>
                                        </p:tav>
                                        <p:tav tm="100000">
                                          <p:val>
                                            <p:strVal val="#ppt_y"/>
                                          </p:val>
                                        </p:tav>
                                      </p:tavLst>
                                    </p:anim>
                                  </p:childTnLst>
                                </p:cTn>
                              </p:par>
                            </p:childTnLst>
                          </p:cTn>
                        </p:par>
                        <p:par>
                          <p:cTn id="13" fill="hold" nodeType="withGroup">
                            <p:stCondLst>
                              <p:cond delay="2000"/>
                            </p:stCondLst>
                            <p:childTnLst>
                              <p:par>
                                <p:cTn id="14" presetID="7" presetClass="entr" presetSubtype="8" fill="hold" nodeType="afterEffect">
                                  <p:stCondLst>
                                    <p:cond delay="1000"/>
                                  </p:stCondLst>
                                  <p:childTnLst>
                                    <p:set>
                                      <p:cBhvr>
                                        <p:cTn id="15" dur="1" fill="hold">
                                          <p:stCondLst>
                                            <p:cond delay="0"/>
                                          </p:stCondLst>
                                        </p:cTn>
                                        <p:tgtEl>
                                          <p:spTgt spid="276676"/>
                                        </p:tgtEl>
                                        <p:attrNameLst>
                                          <p:attrName>style.visibility</p:attrName>
                                        </p:attrNameLst>
                                      </p:cBhvr>
                                      <p:to>
                                        <p:strVal val="visible"/>
                                      </p:to>
                                    </p:set>
                                    <p:anim calcmode="lin" valueType="num">
                                      <p:cBhvr additive="base">
                                        <p:cTn id="16" dur="1000" fill="hold"/>
                                        <p:tgtEl>
                                          <p:spTgt spid="276676"/>
                                        </p:tgtEl>
                                        <p:attrNameLst>
                                          <p:attrName>ppt_x</p:attrName>
                                        </p:attrNameLst>
                                      </p:cBhvr>
                                      <p:tavLst>
                                        <p:tav tm="0">
                                          <p:val>
                                            <p:strVal val="0-#ppt_w/2"/>
                                          </p:val>
                                        </p:tav>
                                        <p:tav tm="100000">
                                          <p:val>
                                            <p:strVal val="#ppt_x"/>
                                          </p:val>
                                        </p:tav>
                                      </p:tavLst>
                                    </p:anim>
                                    <p:anim calcmode="lin" valueType="num">
                                      <p:cBhvr additive="base">
                                        <p:cTn id="17" dur="1000" fill="hold"/>
                                        <p:tgtEl>
                                          <p:spTgt spid="276676"/>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7" presetClass="entr" presetSubtype="2" fill="hold" nodeType="clickEffect">
                                  <p:stCondLst>
                                    <p:cond delay="0"/>
                                  </p:stCondLst>
                                  <p:childTnLst>
                                    <p:set>
                                      <p:cBhvr>
                                        <p:cTn id="21" dur="1" fill="hold">
                                          <p:stCondLst>
                                            <p:cond delay="0"/>
                                          </p:stCondLst>
                                        </p:cTn>
                                        <p:tgtEl>
                                          <p:spTgt spid="276678"/>
                                        </p:tgtEl>
                                        <p:attrNameLst>
                                          <p:attrName>style.visibility</p:attrName>
                                        </p:attrNameLst>
                                      </p:cBhvr>
                                      <p:to>
                                        <p:strVal val="visible"/>
                                      </p:to>
                                    </p:set>
                                    <p:anim calcmode="lin" valueType="num">
                                      <p:cBhvr additive="base">
                                        <p:cTn id="22" dur="1000" fill="hold"/>
                                        <p:tgtEl>
                                          <p:spTgt spid="276678"/>
                                        </p:tgtEl>
                                        <p:attrNameLst>
                                          <p:attrName>ppt_x</p:attrName>
                                        </p:attrNameLst>
                                      </p:cBhvr>
                                      <p:tavLst>
                                        <p:tav tm="0">
                                          <p:val>
                                            <p:strVal val="1+#ppt_w/2"/>
                                          </p:val>
                                        </p:tav>
                                        <p:tav tm="100000">
                                          <p:val>
                                            <p:strVal val="#ppt_x"/>
                                          </p:val>
                                        </p:tav>
                                      </p:tavLst>
                                    </p:anim>
                                    <p:anim calcmode="lin" valueType="num">
                                      <p:cBhvr additive="base">
                                        <p:cTn id="23" dur="1000" fill="hold"/>
                                        <p:tgtEl>
                                          <p:spTgt spid="276678"/>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7" presetClass="entr" presetSubtype="8" fill="hold" nodeType="clickEffect">
                                  <p:stCondLst>
                                    <p:cond delay="0"/>
                                  </p:stCondLst>
                                  <p:childTnLst>
                                    <p:set>
                                      <p:cBhvr>
                                        <p:cTn id="27" dur="1" fill="hold">
                                          <p:stCondLst>
                                            <p:cond delay="0"/>
                                          </p:stCondLst>
                                        </p:cTn>
                                        <p:tgtEl>
                                          <p:spTgt spid="276680"/>
                                        </p:tgtEl>
                                        <p:attrNameLst>
                                          <p:attrName>style.visibility</p:attrName>
                                        </p:attrNameLst>
                                      </p:cBhvr>
                                      <p:to>
                                        <p:strVal val="visible"/>
                                      </p:to>
                                    </p:set>
                                    <p:anim calcmode="lin" valueType="num">
                                      <p:cBhvr additive="base">
                                        <p:cTn id="28" dur="1000" fill="hold"/>
                                        <p:tgtEl>
                                          <p:spTgt spid="276680"/>
                                        </p:tgtEl>
                                        <p:attrNameLst>
                                          <p:attrName>ppt_x</p:attrName>
                                        </p:attrNameLst>
                                      </p:cBhvr>
                                      <p:tavLst>
                                        <p:tav tm="0">
                                          <p:val>
                                            <p:strVal val="0-#ppt_w/2"/>
                                          </p:val>
                                        </p:tav>
                                        <p:tav tm="100000">
                                          <p:val>
                                            <p:strVal val="#ppt_x"/>
                                          </p:val>
                                        </p:tav>
                                      </p:tavLst>
                                    </p:anim>
                                    <p:anim calcmode="lin" valueType="num">
                                      <p:cBhvr additive="base">
                                        <p:cTn id="29" dur="1000" fill="hold"/>
                                        <p:tgtEl>
                                          <p:spTgt spid="276680"/>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7" presetClass="entr" presetSubtype="2" fill="hold" nodeType="clickEffect">
                                  <p:stCondLst>
                                    <p:cond delay="0"/>
                                  </p:stCondLst>
                                  <p:childTnLst>
                                    <p:set>
                                      <p:cBhvr>
                                        <p:cTn id="33" dur="1" fill="hold">
                                          <p:stCondLst>
                                            <p:cond delay="0"/>
                                          </p:stCondLst>
                                        </p:cTn>
                                        <p:tgtEl>
                                          <p:spTgt spid="276621"/>
                                        </p:tgtEl>
                                        <p:attrNameLst>
                                          <p:attrName>style.visibility</p:attrName>
                                        </p:attrNameLst>
                                      </p:cBhvr>
                                      <p:to>
                                        <p:strVal val="visible"/>
                                      </p:to>
                                    </p:set>
                                    <p:anim calcmode="lin" valueType="num">
                                      <p:cBhvr additive="base">
                                        <p:cTn id="34" dur="1000" fill="hold"/>
                                        <p:tgtEl>
                                          <p:spTgt spid="276621"/>
                                        </p:tgtEl>
                                        <p:attrNameLst>
                                          <p:attrName>ppt_x</p:attrName>
                                        </p:attrNameLst>
                                      </p:cBhvr>
                                      <p:tavLst>
                                        <p:tav tm="0">
                                          <p:val>
                                            <p:strVal val="1+#ppt_w/2"/>
                                          </p:val>
                                        </p:tav>
                                        <p:tav tm="100000">
                                          <p:val>
                                            <p:strVal val="#ppt_x"/>
                                          </p:val>
                                        </p:tav>
                                      </p:tavLst>
                                    </p:anim>
                                    <p:anim calcmode="lin" valueType="num">
                                      <p:cBhvr additive="base">
                                        <p:cTn id="35" dur="1000" fill="hold"/>
                                        <p:tgtEl>
                                          <p:spTgt spid="276621"/>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7" presetClass="entr" presetSubtype="4" fill="hold" nodeType="clickEffect">
                                  <p:stCondLst>
                                    <p:cond delay="0"/>
                                  </p:stCondLst>
                                  <p:childTnLst>
                                    <p:set>
                                      <p:cBhvr>
                                        <p:cTn id="39" dur="1" fill="hold">
                                          <p:stCondLst>
                                            <p:cond delay="0"/>
                                          </p:stCondLst>
                                        </p:cTn>
                                        <p:tgtEl>
                                          <p:spTgt spid="276673"/>
                                        </p:tgtEl>
                                        <p:attrNameLst>
                                          <p:attrName>style.visibility</p:attrName>
                                        </p:attrNameLst>
                                      </p:cBhvr>
                                      <p:to>
                                        <p:strVal val="visible"/>
                                      </p:to>
                                    </p:set>
                                    <p:anim calcmode="lin" valueType="num">
                                      <p:cBhvr additive="base">
                                        <p:cTn id="40" dur="1000" fill="hold"/>
                                        <p:tgtEl>
                                          <p:spTgt spid="276673"/>
                                        </p:tgtEl>
                                        <p:attrNameLst>
                                          <p:attrName>ppt_x</p:attrName>
                                        </p:attrNameLst>
                                      </p:cBhvr>
                                      <p:tavLst>
                                        <p:tav tm="0">
                                          <p:val>
                                            <p:strVal val="#ppt_x"/>
                                          </p:val>
                                        </p:tav>
                                        <p:tav tm="100000">
                                          <p:val>
                                            <p:strVal val="#ppt_x"/>
                                          </p:val>
                                        </p:tav>
                                      </p:tavLst>
                                    </p:anim>
                                    <p:anim calcmode="lin" valueType="num">
                                      <p:cBhvr additive="base">
                                        <p:cTn id="41" dur="1000" fill="hold"/>
                                        <p:tgtEl>
                                          <p:spTgt spid="2766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8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p:cNvPr>
          <p:cNvPicPr>
            <a:picLocks noChangeAspect="1"/>
          </p:cNvPicPr>
          <p:nvPr/>
        </p:nvPicPr>
        <p:blipFill rotWithShape="1">
          <a:blip r:embed="rId4"/>
          <a:srcRect l="4467" t="14290" r="16943" b="7914"/>
          <a:stretch/>
        </p:blipFill>
        <p:spPr>
          <a:xfrm>
            <a:off x="0" y="1250096"/>
            <a:ext cx="9252520" cy="5707296"/>
          </a:xfrm>
          <a:prstGeom prst="rect">
            <a:avLst/>
          </a:prstGeom>
        </p:spPr>
      </p:pic>
      <p:sp>
        <p:nvSpPr>
          <p:cNvPr id="6" name="Title 1"/>
          <p:cNvSpPr txBox="1">
            <a:spLocks/>
          </p:cNvSpPr>
          <p:nvPr/>
        </p:nvSpPr>
        <p:spPr>
          <a:xfrm>
            <a:off x="251520" y="169902"/>
            <a:ext cx="8291512" cy="1080195"/>
          </a:xfrm>
          <a:prstGeom prst="rect">
            <a:avLst/>
          </a:prstGeom>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sz="3200" b="1" dirty="0" smtClean="0">
                <a:solidFill>
                  <a:srgbClr val="1F497D">
                    <a:lumMod val="75000"/>
                  </a:srgbClr>
                </a:solidFill>
              </a:rPr>
              <a:t>PEPELINO: </a:t>
            </a:r>
            <a:r>
              <a:rPr lang="fr-FR" sz="3200" b="1" dirty="0" err="1" smtClean="0">
                <a:solidFill>
                  <a:srgbClr val="1F497D">
                    <a:lumMod val="75000"/>
                  </a:srgbClr>
                </a:solidFill>
              </a:rPr>
              <a:t>European</a:t>
            </a:r>
            <a:r>
              <a:rPr lang="fr-FR" sz="3200" b="1" dirty="0" smtClean="0">
                <a:solidFill>
                  <a:srgbClr val="1F497D">
                    <a:lumMod val="75000"/>
                  </a:srgbClr>
                </a:solidFill>
              </a:rPr>
              <a:t> portfolio for </a:t>
            </a:r>
            <a:r>
              <a:rPr lang="fr-FR" sz="3200" b="1" dirty="0" err="1" smtClean="0">
                <a:solidFill>
                  <a:srgbClr val="1F497D">
                    <a:lumMod val="75000"/>
                  </a:srgbClr>
                </a:solidFill>
              </a:rPr>
              <a:t>pre-primary</a:t>
            </a:r>
            <a:r>
              <a:rPr lang="fr-FR" sz="3200" b="1" dirty="0" smtClean="0">
                <a:solidFill>
                  <a:srgbClr val="1F497D">
                    <a:lumMod val="75000"/>
                  </a:srgbClr>
                </a:solidFill>
              </a:rPr>
              <a:t> </a:t>
            </a:r>
            <a:r>
              <a:rPr lang="fr-FR" sz="3200" b="1" dirty="0" err="1" smtClean="0">
                <a:solidFill>
                  <a:srgbClr val="1F497D">
                    <a:lumMod val="75000"/>
                  </a:srgbClr>
                </a:solidFill>
              </a:rPr>
              <a:t>educators</a:t>
            </a:r>
            <a:endParaRPr lang="fr-FR" sz="3200" b="1" dirty="0">
              <a:solidFill>
                <a:srgbClr val="1F497D">
                  <a:lumMod val="75000"/>
                </a:srgbClr>
              </a:solidFill>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4368" y="872753"/>
            <a:ext cx="958016" cy="792013"/>
          </a:xfrm>
          <a:prstGeom prst="rect">
            <a:avLst/>
          </a:prstGeom>
        </p:spPr>
      </p:pic>
    </p:spTree>
    <p:extLst>
      <p:ext uri="{BB962C8B-B14F-4D97-AF65-F5344CB8AC3E}">
        <p14:creationId xmlns:p14="http://schemas.microsoft.com/office/powerpoint/2010/main" val="34087155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3848" y="159363"/>
            <a:ext cx="2160240" cy="1147962"/>
          </a:xfrm>
          <a:prstGeom prst="rect">
            <a:avLst/>
          </a:prstGeom>
        </p:spPr>
      </p:pic>
      <p:sp>
        <p:nvSpPr>
          <p:cNvPr id="4" name="TextBox 3"/>
          <p:cNvSpPr txBox="1"/>
          <p:nvPr/>
        </p:nvSpPr>
        <p:spPr>
          <a:xfrm>
            <a:off x="683568" y="1412776"/>
            <a:ext cx="7848872" cy="1077218"/>
          </a:xfrm>
          <a:prstGeom prst="rect">
            <a:avLst/>
          </a:prstGeom>
          <a:noFill/>
        </p:spPr>
        <p:txBody>
          <a:bodyPr wrap="square" rtlCol="0">
            <a:spAutoFit/>
          </a:bodyPr>
          <a:lstStyle/>
          <a:p>
            <a:pPr algn="ctr" fontAlgn="auto">
              <a:spcBef>
                <a:spcPts val="0"/>
              </a:spcBef>
              <a:spcAft>
                <a:spcPts val="0"/>
              </a:spcAft>
            </a:pPr>
            <a:r>
              <a:rPr lang="es-ES" sz="3200" b="1" dirty="0" err="1" smtClean="0">
                <a:solidFill>
                  <a:srgbClr val="0070C0"/>
                </a:solidFill>
                <a:latin typeface="Calibri"/>
              </a:rPr>
              <a:t>Collaborative</a:t>
            </a:r>
            <a:r>
              <a:rPr lang="es-ES" sz="3200" b="1" dirty="0" smtClean="0">
                <a:solidFill>
                  <a:srgbClr val="0070C0"/>
                </a:solidFill>
                <a:latin typeface="Calibri"/>
              </a:rPr>
              <a:t> </a:t>
            </a:r>
            <a:r>
              <a:rPr lang="es-ES" sz="3200" b="1" dirty="0" err="1" smtClean="0">
                <a:solidFill>
                  <a:srgbClr val="0070C0"/>
                </a:solidFill>
                <a:latin typeface="Calibri"/>
              </a:rPr>
              <a:t>community</a:t>
            </a:r>
            <a:r>
              <a:rPr lang="es-ES" sz="3200" b="1" dirty="0" smtClean="0">
                <a:solidFill>
                  <a:srgbClr val="0070C0"/>
                </a:solidFill>
                <a:latin typeface="Calibri"/>
              </a:rPr>
              <a:t> </a:t>
            </a:r>
            <a:r>
              <a:rPr lang="es-ES" sz="3200" b="1" dirty="0" err="1" smtClean="0">
                <a:solidFill>
                  <a:srgbClr val="0070C0"/>
                </a:solidFill>
                <a:latin typeface="Calibri"/>
              </a:rPr>
              <a:t>approach</a:t>
            </a:r>
            <a:r>
              <a:rPr lang="es-ES" sz="3200" b="1" dirty="0" smtClean="0">
                <a:solidFill>
                  <a:srgbClr val="0070C0"/>
                </a:solidFill>
                <a:latin typeface="Calibri"/>
              </a:rPr>
              <a:t> to </a:t>
            </a:r>
            <a:r>
              <a:rPr lang="es-ES" sz="3200" b="1" dirty="0" err="1" smtClean="0">
                <a:solidFill>
                  <a:srgbClr val="0070C0"/>
                </a:solidFill>
                <a:latin typeface="Calibri"/>
              </a:rPr>
              <a:t>migrant</a:t>
            </a:r>
            <a:r>
              <a:rPr lang="es-ES" sz="3200" b="1" dirty="0" smtClean="0">
                <a:solidFill>
                  <a:srgbClr val="0070C0"/>
                </a:solidFill>
                <a:latin typeface="Calibri"/>
              </a:rPr>
              <a:t> </a:t>
            </a:r>
            <a:r>
              <a:rPr lang="es-ES" sz="3200" b="1" dirty="0" err="1" smtClean="0">
                <a:solidFill>
                  <a:srgbClr val="0070C0"/>
                </a:solidFill>
                <a:latin typeface="Calibri"/>
              </a:rPr>
              <a:t>education</a:t>
            </a:r>
            <a:endParaRPr lang="es-ES" sz="3200" b="1" dirty="0">
              <a:solidFill>
                <a:srgbClr val="0070C0"/>
              </a:solidFill>
              <a:latin typeface="Calibri"/>
            </a:endParaRPr>
          </a:p>
        </p:txBody>
      </p:sp>
      <p:pic>
        <p:nvPicPr>
          <p:cNvPr id="7" name="Espace réservé du contenu 6" descr="VOC.jpg"/>
          <p:cNvPicPr>
            <a:picLocks noChangeAspect="1"/>
          </p:cNvPicPr>
          <p:nvPr/>
        </p:nvPicPr>
        <p:blipFill rotWithShape="1">
          <a:blip r:embed="rId4">
            <a:extLst>
              <a:ext uri="{28A0092B-C50C-407E-A947-70E740481C1C}">
                <a14:useLocalDpi xmlns:a14="http://schemas.microsoft.com/office/drawing/2010/main" val="0"/>
              </a:ext>
            </a:extLst>
          </a:blip>
          <a:srcRect l="38825" t="4033" r="25421" b="-23587"/>
          <a:stretch/>
        </p:blipFill>
        <p:spPr>
          <a:xfrm>
            <a:off x="0" y="2420888"/>
            <a:ext cx="3517131" cy="5514270"/>
          </a:xfrm>
          <a:prstGeom prst="rect">
            <a:avLst/>
          </a:prstGeom>
        </p:spPr>
      </p:pic>
      <p:sp>
        <p:nvSpPr>
          <p:cNvPr id="8" name="TextBox 7"/>
          <p:cNvSpPr txBox="1"/>
          <p:nvPr/>
        </p:nvSpPr>
        <p:spPr>
          <a:xfrm>
            <a:off x="4211960" y="2996952"/>
            <a:ext cx="4536504" cy="2031325"/>
          </a:xfrm>
          <a:prstGeom prst="rect">
            <a:avLst/>
          </a:prstGeom>
          <a:noFill/>
        </p:spPr>
        <p:txBody>
          <a:bodyPr wrap="square" rtlCol="0">
            <a:spAutoFit/>
          </a:bodyPr>
          <a:lstStyle/>
          <a:p>
            <a:pPr marL="285750" indent="-285750">
              <a:buFont typeface="Arial" panose="020B0604020202020204" pitchFamily="34" charset="0"/>
              <a:buChar char="•"/>
            </a:pPr>
            <a:r>
              <a:rPr lang="es-ES" b="1" dirty="0" err="1" smtClean="0">
                <a:solidFill>
                  <a:srgbClr val="0070C0"/>
                </a:solidFill>
                <a:latin typeface="Calibri"/>
              </a:rPr>
              <a:t>Creating</a:t>
            </a:r>
            <a:r>
              <a:rPr lang="es-ES" b="1" dirty="0" smtClean="0">
                <a:solidFill>
                  <a:srgbClr val="0070C0"/>
                </a:solidFill>
                <a:latin typeface="Calibri"/>
              </a:rPr>
              <a:t> </a:t>
            </a:r>
            <a:r>
              <a:rPr lang="es-ES" b="1" dirty="0" err="1" smtClean="0">
                <a:solidFill>
                  <a:srgbClr val="0070C0"/>
                </a:solidFill>
                <a:latin typeface="Calibri"/>
              </a:rPr>
              <a:t>an</a:t>
            </a:r>
            <a:r>
              <a:rPr lang="es-ES" b="1" dirty="0" smtClean="0">
                <a:solidFill>
                  <a:srgbClr val="0070C0"/>
                </a:solidFill>
                <a:latin typeface="Calibri"/>
              </a:rPr>
              <a:t> inclusive </a:t>
            </a:r>
            <a:r>
              <a:rPr lang="es-ES" b="1" dirty="0" err="1" smtClean="0">
                <a:solidFill>
                  <a:srgbClr val="0070C0"/>
                </a:solidFill>
                <a:latin typeface="Calibri"/>
              </a:rPr>
              <a:t>learning</a:t>
            </a:r>
            <a:r>
              <a:rPr lang="es-ES" b="1" dirty="0" smtClean="0">
                <a:solidFill>
                  <a:srgbClr val="0070C0"/>
                </a:solidFill>
                <a:latin typeface="Calibri"/>
              </a:rPr>
              <a:t> </a:t>
            </a:r>
            <a:r>
              <a:rPr lang="es-ES" b="1" dirty="0" err="1" smtClean="0">
                <a:solidFill>
                  <a:srgbClr val="0070C0"/>
                </a:solidFill>
                <a:latin typeface="Calibri"/>
              </a:rPr>
              <a:t>environment</a:t>
            </a:r>
            <a:endParaRPr lang="es-ES" b="1" dirty="0">
              <a:solidFill>
                <a:srgbClr val="0070C0"/>
              </a:solidFill>
              <a:latin typeface="Calibri"/>
            </a:endParaRPr>
          </a:p>
          <a:p>
            <a:pPr marL="285750" indent="-285750">
              <a:buFont typeface="Arial" panose="020B0604020202020204" pitchFamily="34" charset="0"/>
              <a:buChar char="•"/>
            </a:pPr>
            <a:r>
              <a:rPr lang="es-ES" b="1" dirty="0" err="1" smtClean="0">
                <a:solidFill>
                  <a:srgbClr val="1F497D"/>
                </a:solidFill>
                <a:latin typeface="Calibri"/>
                <a:ea typeface="Verdana" panose="020B0604030504040204" pitchFamily="34" charset="0"/>
                <a:cs typeface="Verdana" panose="020B0604030504040204" pitchFamily="34" charset="0"/>
              </a:rPr>
              <a:t>Identifying</a:t>
            </a:r>
            <a:r>
              <a:rPr lang="es-ES" b="1" dirty="0" smtClean="0">
                <a:solidFill>
                  <a:srgbClr val="1F497D"/>
                </a:solidFill>
                <a:latin typeface="Calibri"/>
                <a:ea typeface="Verdana" panose="020B0604030504040204" pitchFamily="34" charset="0"/>
                <a:cs typeface="Verdana" panose="020B0604030504040204" pitchFamily="34" charset="0"/>
              </a:rPr>
              <a:t> </a:t>
            </a:r>
            <a:r>
              <a:rPr lang="es-ES" b="1" dirty="0" err="1" smtClean="0">
                <a:solidFill>
                  <a:srgbClr val="1F497D"/>
                </a:solidFill>
                <a:latin typeface="Calibri"/>
                <a:ea typeface="Verdana" panose="020B0604030504040204" pitchFamily="34" charset="0"/>
                <a:cs typeface="Verdana" panose="020B0604030504040204" pitchFamily="34" charset="0"/>
              </a:rPr>
              <a:t>issues</a:t>
            </a:r>
            <a:r>
              <a:rPr lang="es-ES" b="1" dirty="0" smtClean="0">
                <a:solidFill>
                  <a:srgbClr val="1F497D"/>
                </a:solidFill>
                <a:latin typeface="Calibri"/>
                <a:ea typeface="Verdana" panose="020B0604030504040204" pitchFamily="34" charset="0"/>
                <a:cs typeface="Verdana" panose="020B0604030504040204" pitchFamily="34" charset="0"/>
              </a:rPr>
              <a:t> and </a:t>
            </a:r>
            <a:r>
              <a:rPr lang="es-ES" b="1" dirty="0" err="1" smtClean="0">
                <a:solidFill>
                  <a:srgbClr val="1F497D"/>
                </a:solidFill>
                <a:latin typeface="Calibri"/>
                <a:ea typeface="Verdana" panose="020B0604030504040204" pitchFamily="34" charset="0"/>
                <a:cs typeface="Verdana" panose="020B0604030504040204" pitchFamily="34" charset="0"/>
              </a:rPr>
              <a:t>ways</a:t>
            </a:r>
            <a:r>
              <a:rPr lang="es-ES" b="1" dirty="0" smtClean="0">
                <a:solidFill>
                  <a:srgbClr val="1F497D"/>
                </a:solidFill>
                <a:latin typeface="Calibri"/>
                <a:ea typeface="Verdana" panose="020B0604030504040204" pitchFamily="34" charset="0"/>
                <a:cs typeface="Verdana" panose="020B0604030504040204" pitchFamily="34" charset="0"/>
              </a:rPr>
              <a:t> forward</a:t>
            </a:r>
            <a:endParaRPr lang="es-ES" b="1" dirty="0">
              <a:solidFill>
                <a:srgbClr val="1F497D"/>
              </a:solidFill>
              <a:latin typeface="Calibri"/>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s-ES" b="1" dirty="0" err="1" smtClean="0">
                <a:solidFill>
                  <a:srgbClr val="0070C0"/>
                </a:solidFill>
                <a:latin typeface="Calibri"/>
              </a:rPr>
              <a:t>Challenging</a:t>
            </a:r>
            <a:r>
              <a:rPr lang="es-ES" b="1" dirty="0" smtClean="0">
                <a:solidFill>
                  <a:srgbClr val="0070C0"/>
                </a:solidFill>
                <a:latin typeface="Calibri"/>
              </a:rPr>
              <a:t> </a:t>
            </a:r>
            <a:r>
              <a:rPr lang="es-ES" b="1" dirty="0" err="1" smtClean="0">
                <a:solidFill>
                  <a:srgbClr val="0070C0"/>
                </a:solidFill>
                <a:latin typeface="Calibri"/>
              </a:rPr>
              <a:t>our</a:t>
            </a:r>
            <a:r>
              <a:rPr lang="es-ES" b="1" dirty="0" smtClean="0">
                <a:solidFill>
                  <a:srgbClr val="0070C0"/>
                </a:solidFill>
                <a:latin typeface="Calibri"/>
              </a:rPr>
              <a:t> </a:t>
            </a:r>
            <a:r>
              <a:rPr lang="es-ES" b="1" dirty="0" err="1" smtClean="0">
                <a:solidFill>
                  <a:srgbClr val="0070C0"/>
                </a:solidFill>
                <a:latin typeface="Calibri"/>
              </a:rPr>
              <a:t>own</a:t>
            </a:r>
            <a:r>
              <a:rPr lang="es-ES" b="1" dirty="0" smtClean="0">
                <a:solidFill>
                  <a:srgbClr val="0070C0"/>
                </a:solidFill>
                <a:latin typeface="Calibri"/>
              </a:rPr>
              <a:t> </a:t>
            </a:r>
            <a:r>
              <a:rPr lang="es-ES" b="1" dirty="0" err="1" smtClean="0">
                <a:solidFill>
                  <a:srgbClr val="0070C0"/>
                </a:solidFill>
                <a:latin typeface="Calibri"/>
              </a:rPr>
              <a:t>attitudes</a:t>
            </a:r>
            <a:endParaRPr lang="es-ES" b="1" dirty="0">
              <a:solidFill>
                <a:srgbClr val="0070C0"/>
              </a:solidFill>
              <a:latin typeface="Calibri"/>
            </a:endParaRPr>
          </a:p>
          <a:p>
            <a:pPr marL="285750" indent="-285750">
              <a:buFont typeface="Arial" panose="020B0604020202020204" pitchFamily="34" charset="0"/>
              <a:buChar char="•"/>
            </a:pPr>
            <a:r>
              <a:rPr lang="es-ES" b="1" dirty="0" err="1" smtClean="0">
                <a:solidFill>
                  <a:srgbClr val="1F497D"/>
                </a:solidFill>
                <a:latin typeface="Calibri"/>
                <a:ea typeface="Verdana" panose="020B0604030504040204" pitchFamily="34" charset="0"/>
                <a:cs typeface="Verdana" panose="020B0604030504040204" pitchFamily="34" charset="0"/>
              </a:rPr>
              <a:t>Opening</a:t>
            </a:r>
            <a:r>
              <a:rPr lang="es-ES" b="1" dirty="0" smtClean="0">
                <a:solidFill>
                  <a:srgbClr val="1F497D"/>
                </a:solidFill>
                <a:latin typeface="Calibri"/>
                <a:ea typeface="Verdana" panose="020B0604030504040204" pitchFamily="34" charset="0"/>
                <a:cs typeface="Verdana" panose="020B0604030504040204" pitchFamily="34" charset="0"/>
              </a:rPr>
              <a:t> </a:t>
            </a:r>
            <a:r>
              <a:rPr lang="es-ES" b="1" dirty="0" err="1" smtClean="0">
                <a:solidFill>
                  <a:srgbClr val="1F497D"/>
                </a:solidFill>
                <a:latin typeface="Calibri"/>
                <a:ea typeface="Verdana" panose="020B0604030504040204" pitchFamily="34" charset="0"/>
                <a:cs typeface="Verdana" panose="020B0604030504040204" pitchFamily="34" charset="0"/>
              </a:rPr>
              <a:t>the</a:t>
            </a:r>
            <a:r>
              <a:rPr lang="es-ES" b="1" dirty="0" smtClean="0">
                <a:solidFill>
                  <a:srgbClr val="1F497D"/>
                </a:solidFill>
                <a:latin typeface="Calibri"/>
                <a:ea typeface="Verdana" panose="020B0604030504040204" pitchFamily="34" charset="0"/>
                <a:cs typeface="Verdana" panose="020B0604030504040204" pitchFamily="34" charset="0"/>
              </a:rPr>
              <a:t> </a:t>
            </a:r>
            <a:r>
              <a:rPr lang="es-ES" b="1" dirty="0" err="1" smtClean="0">
                <a:solidFill>
                  <a:srgbClr val="1F497D"/>
                </a:solidFill>
                <a:latin typeface="Calibri"/>
                <a:ea typeface="Verdana" panose="020B0604030504040204" pitchFamily="34" charset="0"/>
                <a:cs typeface="Verdana" panose="020B0604030504040204" pitchFamily="34" charset="0"/>
              </a:rPr>
              <a:t>classroom</a:t>
            </a:r>
            <a:r>
              <a:rPr lang="es-ES" b="1" dirty="0" smtClean="0">
                <a:solidFill>
                  <a:srgbClr val="1F497D"/>
                </a:solidFill>
                <a:latin typeface="Calibri"/>
                <a:ea typeface="Verdana" panose="020B0604030504040204" pitchFamily="34" charset="0"/>
                <a:cs typeface="Verdana" panose="020B0604030504040204" pitchFamily="34" charset="0"/>
              </a:rPr>
              <a:t> to </a:t>
            </a:r>
            <a:r>
              <a:rPr lang="es-ES" b="1" dirty="0" err="1" smtClean="0">
                <a:solidFill>
                  <a:srgbClr val="1F497D"/>
                </a:solidFill>
                <a:latin typeface="Calibri"/>
                <a:ea typeface="Verdana" panose="020B0604030504040204" pitchFamily="34" charset="0"/>
                <a:cs typeface="Verdana" panose="020B0604030504040204" pitchFamily="34" charset="0"/>
              </a:rPr>
              <a:t>the</a:t>
            </a:r>
            <a:r>
              <a:rPr lang="es-ES" b="1" dirty="0" smtClean="0">
                <a:solidFill>
                  <a:srgbClr val="1F497D"/>
                </a:solidFill>
                <a:latin typeface="Calibri"/>
                <a:ea typeface="Verdana" panose="020B0604030504040204" pitchFamily="34" charset="0"/>
                <a:cs typeface="Verdana" panose="020B0604030504040204" pitchFamily="34" charset="0"/>
              </a:rPr>
              <a:t> </a:t>
            </a:r>
            <a:r>
              <a:rPr lang="es-ES" b="1" dirty="0" err="1" smtClean="0">
                <a:solidFill>
                  <a:srgbClr val="1F497D"/>
                </a:solidFill>
                <a:latin typeface="Calibri"/>
                <a:ea typeface="Verdana" panose="020B0604030504040204" pitchFamily="34" charset="0"/>
                <a:cs typeface="Verdana" panose="020B0604030504040204" pitchFamily="34" charset="0"/>
              </a:rPr>
              <a:t>community</a:t>
            </a:r>
            <a:endParaRPr lang="es-ES" b="1" dirty="0">
              <a:solidFill>
                <a:srgbClr val="1F497D"/>
              </a:solidFill>
              <a:latin typeface="Calibri"/>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s-ES" b="1" dirty="0" err="1" smtClean="0">
                <a:solidFill>
                  <a:srgbClr val="0070C0"/>
                </a:solidFill>
                <a:latin typeface="Calibri"/>
              </a:rPr>
              <a:t>Working</a:t>
            </a:r>
            <a:r>
              <a:rPr lang="es-ES" b="1" dirty="0" smtClean="0">
                <a:solidFill>
                  <a:srgbClr val="0070C0"/>
                </a:solidFill>
                <a:latin typeface="Calibri"/>
              </a:rPr>
              <a:t> </a:t>
            </a:r>
            <a:r>
              <a:rPr lang="es-ES" b="1" dirty="0" err="1" smtClean="0">
                <a:solidFill>
                  <a:srgbClr val="0070C0"/>
                </a:solidFill>
                <a:latin typeface="Calibri"/>
              </a:rPr>
              <a:t>together</a:t>
            </a:r>
            <a:r>
              <a:rPr lang="es-ES" b="1" dirty="0" smtClean="0">
                <a:solidFill>
                  <a:srgbClr val="0070C0"/>
                </a:solidFill>
                <a:latin typeface="Calibri"/>
              </a:rPr>
              <a:t> </a:t>
            </a:r>
            <a:r>
              <a:rPr lang="es-ES" b="1" dirty="0" err="1" smtClean="0">
                <a:solidFill>
                  <a:srgbClr val="0070C0"/>
                </a:solidFill>
                <a:latin typeface="Calibri"/>
              </a:rPr>
              <a:t>towards</a:t>
            </a:r>
            <a:r>
              <a:rPr lang="es-ES" b="1" dirty="0" smtClean="0">
                <a:solidFill>
                  <a:srgbClr val="0070C0"/>
                </a:solidFill>
                <a:latin typeface="Calibri"/>
              </a:rPr>
              <a:t> </a:t>
            </a:r>
            <a:r>
              <a:rPr lang="es-ES" b="1" dirty="0" err="1" smtClean="0">
                <a:solidFill>
                  <a:srgbClr val="0070C0"/>
                </a:solidFill>
                <a:latin typeface="Calibri"/>
              </a:rPr>
              <a:t>literacy</a:t>
            </a:r>
            <a:endParaRPr lang="es-ES" b="1" dirty="0">
              <a:solidFill>
                <a:srgbClr val="0070C0"/>
              </a:solidFill>
              <a:latin typeface="Calibri"/>
            </a:endParaRPr>
          </a:p>
          <a:p>
            <a:pPr marL="285750" indent="-285750">
              <a:buFont typeface="Arial" panose="020B0604020202020204" pitchFamily="34" charset="0"/>
              <a:buChar char="•"/>
            </a:pPr>
            <a:r>
              <a:rPr lang="es-ES" b="1" dirty="0" err="1" smtClean="0">
                <a:solidFill>
                  <a:srgbClr val="1F497D"/>
                </a:solidFill>
                <a:latin typeface="Calibri"/>
                <a:ea typeface="Verdana" panose="020B0604030504040204" pitchFamily="34" charset="0"/>
                <a:cs typeface="Verdana" panose="020B0604030504040204" pitchFamily="34" charset="0"/>
              </a:rPr>
              <a:t>Making</a:t>
            </a:r>
            <a:r>
              <a:rPr lang="es-ES" b="1" dirty="0" smtClean="0">
                <a:solidFill>
                  <a:srgbClr val="1F497D"/>
                </a:solidFill>
                <a:latin typeface="Calibri"/>
                <a:ea typeface="Verdana" panose="020B0604030504040204" pitchFamily="34" charset="0"/>
                <a:cs typeface="Verdana" panose="020B0604030504040204" pitchFamily="34" charset="0"/>
              </a:rPr>
              <a:t> </a:t>
            </a:r>
            <a:r>
              <a:rPr lang="es-ES" b="1" dirty="0" err="1" smtClean="0">
                <a:solidFill>
                  <a:srgbClr val="1F497D"/>
                </a:solidFill>
                <a:latin typeface="Calibri"/>
                <a:ea typeface="Verdana" panose="020B0604030504040204" pitchFamily="34" charset="0"/>
                <a:cs typeface="Verdana" panose="020B0604030504040204" pitchFamily="34" charset="0"/>
              </a:rPr>
              <a:t>space</a:t>
            </a:r>
            <a:r>
              <a:rPr lang="es-ES" b="1" dirty="0" smtClean="0">
                <a:solidFill>
                  <a:srgbClr val="1F497D"/>
                </a:solidFill>
                <a:latin typeface="Calibri"/>
                <a:ea typeface="Verdana" panose="020B0604030504040204" pitchFamily="34" charset="0"/>
                <a:cs typeface="Verdana" panose="020B0604030504040204" pitchFamily="34" charset="0"/>
              </a:rPr>
              <a:t> for </a:t>
            </a:r>
            <a:r>
              <a:rPr lang="es-ES" b="1" dirty="0" err="1" smtClean="0">
                <a:solidFill>
                  <a:srgbClr val="1F497D"/>
                </a:solidFill>
                <a:latin typeface="Calibri"/>
                <a:ea typeface="Verdana" panose="020B0604030504040204" pitchFamily="34" charset="0"/>
                <a:cs typeface="Verdana" panose="020B0604030504040204" pitchFamily="34" charset="0"/>
              </a:rPr>
              <a:t>learners</a:t>
            </a:r>
            <a:r>
              <a:rPr lang="es-ES" b="1" dirty="0" smtClean="0">
                <a:solidFill>
                  <a:srgbClr val="1F497D"/>
                </a:solidFill>
                <a:latin typeface="Calibri"/>
                <a:ea typeface="Verdana" panose="020B0604030504040204" pitchFamily="34" charset="0"/>
                <a:cs typeface="Verdana" panose="020B0604030504040204" pitchFamily="34" charset="0"/>
              </a:rPr>
              <a:t>’ </a:t>
            </a:r>
            <a:r>
              <a:rPr lang="es-ES" b="1" dirty="0" err="1" smtClean="0">
                <a:solidFill>
                  <a:srgbClr val="1F497D"/>
                </a:solidFill>
                <a:latin typeface="Calibri"/>
                <a:ea typeface="Verdana" panose="020B0604030504040204" pitchFamily="34" charset="0"/>
                <a:cs typeface="Verdana" panose="020B0604030504040204" pitchFamily="34" charset="0"/>
              </a:rPr>
              <a:t>languages</a:t>
            </a:r>
            <a:endParaRPr lang="es-ES" b="1" dirty="0">
              <a:solidFill>
                <a:srgbClr val="1F497D"/>
              </a:solidFill>
              <a:latin typeface="Calibri"/>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s-ES" b="1" dirty="0" err="1" smtClean="0">
                <a:solidFill>
                  <a:srgbClr val="0070C0"/>
                </a:solidFill>
                <a:latin typeface="Calibri"/>
              </a:rPr>
              <a:t>Creating</a:t>
            </a:r>
            <a:r>
              <a:rPr lang="es-ES" b="1" dirty="0" smtClean="0">
                <a:solidFill>
                  <a:srgbClr val="0070C0"/>
                </a:solidFill>
                <a:latin typeface="Calibri"/>
              </a:rPr>
              <a:t> </a:t>
            </a:r>
            <a:r>
              <a:rPr lang="es-ES" b="1" dirty="0" err="1" smtClean="0">
                <a:solidFill>
                  <a:srgbClr val="0070C0"/>
                </a:solidFill>
                <a:latin typeface="Calibri"/>
              </a:rPr>
              <a:t>multilingual</a:t>
            </a:r>
            <a:r>
              <a:rPr lang="es-ES" b="1" dirty="0" smtClean="0">
                <a:solidFill>
                  <a:srgbClr val="0070C0"/>
                </a:solidFill>
                <a:latin typeface="Calibri"/>
              </a:rPr>
              <a:t> </a:t>
            </a:r>
            <a:r>
              <a:rPr lang="es-ES" b="1" dirty="0" err="1" smtClean="0">
                <a:solidFill>
                  <a:srgbClr val="0070C0"/>
                </a:solidFill>
                <a:latin typeface="Calibri"/>
              </a:rPr>
              <a:t>resources</a:t>
            </a:r>
            <a:r>
              <a:rPr lang="es-ES" b="1" dirty="0" smtClean="0">
                <a:solidFill>
                  <a:srgbClr val="0070C0"/>
                </a:solidFill>
                <a:latin typeface="Calibri"/>
              </a:rPr>
              <a:t> </a:t>
            </a:r>
            <a:endParaRPr lang="en-GB" b="1" dirty="0">
              <a:solidFill>
                <a:srgbClr val="0070C0"/>
              </a:solidFill>
              <a:latin typeface="Calibri"/>
            </a:endParaRPr>
          </a:p>
        </p:txBody>
      </p:sp>
    </p:spTree>
    <p:extLst>
      <p:ext uri="{BB962C8B-B14F-4D97-AF65-F5344CB8AC3E}">
        <p14:creationId xmlns:p14="http://schemas.microsoft.com/office/powerpoint/2010/main" val="33831475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241880" y="332656"/>
            <a:ext cx="8928484" cy="1077218"/>
          </a:xfrm>
          <a:prstGeom prst="rect">
            <a:avLst/>
          </a:prstGeom>
          <a:noFill/>
        </p:spPr>
        <p:txBody>
          <a:bodyPr wrap="square" rtlCol="0">
            <a:spAutoFit/>
          </a:bodyPr>
          <a:lstStyle/>
          <a:p>
            <a:pPr algn="ctr"/>
            <a:r>
              <a:rPr lang="en-GB" sz="3200" b="1" dirty="0">
                <a:solidFill>
                  <a:srgbClr val="1F497D"/>
                </a:solidFill>
                <a:latin typeface="Calibri"/>
              </a:rPr>
              <a:t>Parents and teachers: working together for</a:t>
            </a:r>
          </a:p>
          <a:p>
            <a:pPr algn="ctr"/>
            <a:r>
              <a:rPr lang="en-GB" sz="3200" b="1" dirty="0" err="1">
                <a:solidFill>
                  <a:srgbClr val="1F497D"/>
                </a:solidFill>
                <a:latin typeface="Calibri"/>
              </a:rPr>
              <a:t>plurilingual</a:t>
            </a:r>
            <a:r>
              <a:rPr lang="en-GB" sz="3200" b="1" dirty="0">
                <a:solidFill>
                  <a:srgbClr val="1F497D"/>
                </a:solidFill>
                <a:latin typeface="Calibri"/>
              </a:rPr>
              <a:t> and intercultural </a:t>
            </a:r>
            <a:r>
              <a:rPr lang="en-GB" sz="3200" b="1" dirty="0" smtClean="0">
                <a:solidFill>
                  <a:srgbClr val="1F497D"/>
                </a:solidFill>
                <a:latin typeface="Calibri"/>
              </a:rPr>
              <a:t>education</a:t>
            </a:r>
            <a:endParaRPr lang="fr-FR" sz="3200" b="1" dirty="0">
              <a:solidFill>
                <a:srgbClr val="1F497D"/>
              </a:solidFill>
              <a:latin typeface="Calibri"/>
            </a:endParaRPr>
          </a:p>
        </p:txBody>
      </p:sp>
      <p:sp>
        <p:nvSpPr>
          <p:cNvPr id="3" name="TextBox 2"/>
          <p:cNvSpPr txBox="1"/>
          <p:nvPr/>
        </p:nvSpPr>
        <p:spPr>
          <a:xfrm>
            <a:off x="1691680" y="6211669"/>
            <a:ext cx="5616624" cy="646331"/>
          </a:xfrm>
          <a:prstGeom prst="rect">
            <a:avLst/>
          </a:prstGeom>
          <a:noFill/>
        </p:spPr>
        <p:txBody>
          <a:bodyPr wrap="square" rtlCol="0">
            <a:spAutoFit/>
          </a:bodyPr>
          <a:lstStyle/>
          <a:p>
            <a:pPr algn="ctr"/>
            <a:r>
              <a:rPr lang="fr-FR" dirty="0">
                <a:solidFill>
                  <a:prstClr val="black"/>
                </a:solidFill>
                <a:hlinkClick r:id="rId3"/>
              </a:rPr>
              <a:t>http://parents.ecml.at</a:t>
            </a:r>
            <a:r>
              <a:rPr lang="fr-FR" dirty="0" smtClean="0">
                <a:solidFill>
                  <a:prstClr val="black"/>
                </a:solidFill>
                <a:hlinkClick r:id="rId3"/>
              </a:rPr>
              <a:t>/</a:t>
            </a:r>
            <a:endParaRPr lang="fr-FR" dirty="0" smtClean="0">
              <a:solidFill>
                <a:prstClr val="black"/>
              </a:solidFill>
            </a:endParaRPr>
          </a:p>
          <a:p>
            <a:endParaRPr lang="fr-FR" dirty="0">
              <a:solidFill>
                <a:prstClr val="black"/>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44824"/>
            <a:ext cx="9144000" cy="4104456"/>
          </a:xfrm>
          <a:prstGeom prst="rect">
            <a:avLst/>
          </a:prstGeom>
        </p:spPr>
      </p:pic>
    </p:spTree>
    <p:extLst>
      <p:ext uri="{BB962C8B-B14F-4D97-AF65-F5344CB8AC3E}">
        <p14:creationId xmlns:p14="http://schemas.microsoft.com/office/powerpoint/2010/main" val="41291712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U:\eija\MALEDIVE\MARCH2015\Graph_190320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88640"/>
            <a:ext cx="7812360" cy="5707265"/>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U:\eija\MALEDIVE\Website\maledive-logo3.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2160" y="188640"/>
            <a:ext cx="2853502" cy="48409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755576" y="6126693"/>
            <a:ext cx="8110086" cy="923330"/>
          </a:xfrm>
          <a:prstGeom prst="rect">
            <a:avLst/>
          </a:prstGeom>
        </p:spPr>
        <p:txBody>
          <a:bodyPr wrap="square">
            <a:spAutoFit/>
          </a:bodyPr>
          <a:lstStyle/>
          <a:p>
            <a:r>
              <a:rPr lang="es-ES" dirty="0">
                <a:hlinkClick r:id="rId6"/>
              </a:rPr>
              <a:t>http://</a:t>
            </a:r>
            <a:r>
              <a:rPr lang="es-ES" dirty="0" smtClean="0">
                <a:hlinkClick r:id="rId6"/>
              </a:rPr>
              <a:t>marille.ecml.at/Classroomvideos/tabid/2915/language/en-GB/Default.aspx</a:t>
            </a:r>
            <a:endParaRPr lang="es-ES" dirty="0" smtClean="0"/>
          </a:p>
          <a:p>
            <a:endParaRPr lang="es-ES" dirty="0"/>
          </a:p>
        </p:txBody>
      </p:sp>
    </p:spTree>
    <p:extLst>
      <p:ext uri="{BB962C8B-B14F-4D97-AF65-F5344CB8AC3E}">
        <p14:creationId xmlns:p14="http://schemas.microsoft.com/office/powerpoint/2010/main" val="7423316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CML1">
  <a:themeElements>
    <a:clrScheme name="chris">
      <a:dk1>
        <a:sysClr val="windowText" lastClr="000000"/>
      </a:dk1>
      <a:lt1>
        <a:sysClr val="window" lastClr="FFFFFF"/>
      </a:lt1>
      <a:dk2>
        <a:srgbClr val="92D050"/>
      </a:dk2>
      <a:lt2>
        <a:srgbClr val="F4E7ED"/>
      </a:lt2>
      <a:accent1>
        <a:srgbClr val="E36305"/>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Custom 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206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2903</TotalTime>
  <Words>721</Words>
  <Application>Microsoft Office PowerPoint</Application>
  <PresentationFormat>On-screen Show (4:3)</PresentationFormat>
  <Paragraphs>192</Paragraphs>
  <Slides>25</Slides>
  <Notes>25</Notes>
  <HiddenSlides>1</HiddenSlides>
  <MMClips>0</MMClips>
  <ScaleCrop>false</ScaleCrop>
  <HeadingPairs>
    <vt:vector size="6" baseType="variant">
      <vt:variant>
        <vt:lpstr>Fonts Used</vt:lpstr>
      </vt:variant>
      <vt:variant>
        <vt:i4>8</vt:i4>
      </vt:variant>
      <vt:variant>
        <vt:lpstr>Theme</vt:lpstr>
      </vt:variant>
      <vt:variant>
        <vt:i4>11</vt:i4>
      </vt:variant>
      <vt:variant>
        <vt:lpstr>Slide Titles</vt:lpstr>
      </vt:variant>
      <vt:variant>
        <vt:i4>25</vt:i4>
      </vt:variant>
    </vt:vector>
  </HeadingPairs>
  <TitlesOfParts>
    <vt:vector size="44" baseType="lpstr">
      <vt:lpstr>Arial</vt:lpstr>
      <vt:lpstr>Calibri</vt:lpstr>
      <vt:lpstr>Calibri Light</vt:lpstr>
      <vt:lpstr>Century Gothic</vt:lpstr>
      <vt:lpstr>Times New Roman</vt:lpstr>
      <vt:lpstr>Verdana</vt:lpstr>
      <vt:lpstr>Wingdings</vt:lpstr>
      <vt:lpstr>Wingdings 2</vt:lpstr>
      <vt:lpstr>Office Theme</vt:lpstr>
      <vt:lpstr>7_Office Theme</vt:lpstr>
      <vt:lpstr>2_Office Theme</vt:lpstr>
      <vt:lpstr>ECML1</vt:lpstr>
      <vt:lpstr>3_Office Theme</vt:lpstr>
      <vt:lpstr>1_Office Theme</vt:lpstr>
      <vt:lpstr>4_Office Theme</vt:lpstr>
      <vt:lpstr>5_Office Theme</vt:lpstr>
      <vt:lpstr>Thème Office</vt:lpstr>
      <vt:lpstr>1_Thème Office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pluriliteracies approach to teaching for learning : moving beyond traditional CLIL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ECML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Christian</dc:creator>
  <cp:lastModifiedBy>Sarah Breslin</cp:lastModifiedBy>
  <cp:revision>746</cp:revision>
  <cp:lastPrinted>2018-01-16T14:29:24Z</cp:lastPrinted>
  <dcterms:created xsi:type="dcterms:W3CDTF">2011-11-11T11:03:57Z</dcterms:created>
  <dcterms:modified xsi:type="dcterms:W3CDTF">2018-01-17T12:30:49Z</dcterms:modified>
</cp:coreProperties>
</file>